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 id="2147483745" r:id="rId5"/>
    <p:sldMasterId id="2147483732" r:id="rId6"/>
    <p:sldMasterId id="2147483648" r:id="rId7"/>
  </p:sldMasterIdLst>
  <p:notesMasterIdLst>
    <p:notesMasterId r:id="rId29"/>
  </p:notesMasterIdLst>
  <p:sldIdLst>
    <p:sldId id="258" r:id="rId8"/>
    <p:sldId id="257" r:id="rId9"/>
    <p:sldId id="304" r:id="rId10"/>
    <p:sldId id="303" r:id="rId11"/>
    <p:sldId id="259" r:id="rId12"/>
    <p:sldId id="260" r:id="rId13"/>
    <p:sldId id="290" r:id="rId14"/>
    <p:sldId id="292" r:id="rId15"/>
    <p:sldId id="293" r:id="rId16"/>
    <p:sldId id="296" r:id="rId17"/>
    <p:sldId id="284" r:id="rId18"/>
    <p:sldId id="286" r:id="rId19"/>
    <p:sldId id="287" r:id="rId20"/>
    <p:sldId id="288" r:id="rId21"/>
    <p:sldId id="289" r:id="rId22"/>
    <p:sldId id="301" r:id="rId23"/>
    <p:sldId id="302" r:id="rId24"/>
    <p:sldId id="299" r:id="rId25"/>
    <p:sldId id="300" r:id="rId26"/>
    <p:sldId id="294" r:id="rId27"/>
    <p:sldId id="305" r:id="rId28"/>
  </p:sldIdLst>
  <p:sldSz cx="12192000" cy="6858000"/>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14CFAF-0C7A-40A9-84CE-1C1A38536F24}" v="28" dt="2021-03-19T08:25:53.60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D814CFAF-0C7A-40A9-84CE-1C1A38536F24}"/>
    <pc:docChg chg="undo redo custSel addSld delSld modSld sldOrd addMainMaster modMainMaster modNotesMaster">
      <pc:chgData name="Pascalle Cup" userId="acdf420d-3d1b-463e-9173-44ff0cd1b36a" providerId="ADAL" clId="{D814CFAF-0C7A-40A9-84CE-1C1A38536F24}" dt="2021-03-19T08:25:53.594" v="656" actId="20577"/>
      <pc:docMkLst>
        <pc:docMk/>
      </pc:docMkLst>
      <pc:sldChg chg="del">
        <pc:chgData name="Pascalle Cup" userId="acdf420d-3d1b-463e-9173-44ff0cd1b36a" providerId="ADAL" clId="{D814CFAF-0C7A-40A9-84CE-1C1A38536F24}" dt="2021-03-18T13:22:48.591" v="0" actId="47"/>
        <pc:sldMkLst>
          <pc:docMk/>
          <pc:sldMk cId="418596756" sldId="256"/>
        </pc:sldMkLst>
      </pc:sldChg>
      <pc:sldChg chg="addSp delSp modSp mod setBg">
        <pc:chgData name="Pascalle Cup" userId="acdf420d-3d1b-463e-9173-44ff0cd1b36a" providerId="ADAL" clId="{D814CFAF-0C7A-40A9-84CE-1C1A38536F24}" dt="2021-03-18T15:12:13.331" v="567" actId="313"/>
        <pc:sldMkLst>
          <pc:docMk/>
          <pc:sldMk cId="2249976138" sldId="257"/>
        </pc:sldMkLst>
        <pc:spChg chg="add mod">
          <ac:chgData name="Pascalle Cup" userId="acdf420d-3d1b-463e-9173-44ff0cd1b36a" providerId="ADAL" clId="{D814CFAF-0C7A-40A9-84CE-1C1A38536F24}" dt="2021-03-18T15:04:54.695" v="332" actId="14100"/>
          <ac:spMkLst>
            <pc:docMk/>
            <pc:sldMk cId="2249976138" sldId="257"/>
            <ac:spMk id="3" creationId="{FCE62ABC-122C-43A2-9990-3242DF562598}"/>
          </ac:spMkLst>
        </pc:spChg>
        <pc:spChg chg="mod">
          <ac:chgData name="Pascalle Cup" userId="acdf420d-3d1b-463e-9173-44ff0cd1b36a" providerId="ADAL" clId="{D814CFAF-0C7A-40A9-84CE-1C1A38536F24}" dt="2021-03-18T15:11:17.622" v="421" actId="1076"/>
          <ac:spMkLst>
            <pc:docMk/>
            <pc:sldMk cId="2249976138" sldId="257"/>
            <ac:spMk id="4" creationId="{338BDE3B-6FCB-4FAF-A788-0FFBCF38515F}"/>
          </ac:spMkLst>
        </pc:spChg>
        <pc:spChg chg="add mod">
          <ac:chgData name="Pascalle Cup" userId="acdf420d-3d1b-463e-9173-44ff0cd1b36a" providerId="ADAL" clId="{D814CFAF-0C7A-40A9-84CE-1C1A38536F24}" dt="2021-03-18T15:12:13.331" v="567" actId="313"/>
          <ac:spMkLst>
            <pc:docMk/>
            <pc:sldMk cId="2249976138" sldId="257"/>
            <ac:spMk id="6" creationId="{94B19FF5-1BEE-4DB7-B02F-5A1184B1080A}"/>
          </ac:spMkLst>
        </pc:spChg>
        <pc:spChg chg="add mod">
          <ac:chgData name="Pascalle Cup" userId="acdf420d-3d1b-463e-9173-44ff0cd1b36a" providerId="ADAL" clId="{D814CFAF-0C7A-40A9-84CE-1C1A38536F24}" dt="2021-03-18T15:11:15.541" v="420" actId="1076"/>
          <ac:spMkLst>
            <pc:docMk/>
            <pc:sldMk cId="2249976138" sldId="257"/>
            <ac:spMk id="8" creationId="{D443CCD0-DA46-436E-8EBC-CC07BBE582D6}"/>
          </ac:spMkLst>
        </pc:spChg>
        <pc:spChg chg="add del">
          <ac:chgData name="Pascalle Cup" userId="acdf420d-3d1b-463e-9173-44ff0cd1b36a" providerId="ADAL" clId="{D814CFAF-0C7A-40A9-84CE-1C1A38536F24}" dt="2021-03-18T15:03:48.919" v="307" actId="26606"/>
          <ac:spMkLst>
            <pc:docMk/>
            <pc:sldMk cId="2249976138" sldId="257"/>
            <ac:spMk id="9" creationId="{5E39A796-BE83-48B1-B33F-35C4A32AAB57}"/>
          </ac:spMkLst>
        </pc:spChg>
        <pc:spChg chg="add del">
          <ac:chgData name="Pascalle Cup" userId="acdf420d-3d1b-463e-9173-44ff0cd1b36a" providerId="ADAL" clId="{D814CFAF-0C7A-40A9-84CE-1C1A38536F24}" dt="2021-03-18T15:03:48.919" v="307" actId="26606"/>
          <ac:spMkLst>
            <pc:docMk/>
            <pc:sldMk cId="2249976138" sldId="257"/>
            <ac:spMk id="11" creationId="{72F84B47-E267-4194-8194-831DB7B5547F}"/>
          </ac:spMkLst>
        </pc:spChg>
        <pc:graphicFrameChg chg="del mod ord modGraphic">
          <ac:chgData name="Pascalle Cup" userId="acdf420d-3d1b-463e-9173-44ff0cd1b36a" providerId="ADAL" clId="{D814CFAF-0C7A-40A9-84CE-1C1A38536F24}" dt="2021-03-18T15:10:27.262" v="413" actId="21"/>
          <ac:graphicFrameMkLst>
            <pc:docMk/>
            <pc:sldMk cId="2249976138" sldId="257"/>
            <ac:graphicFrameMk id="2" creationId="{DD9EE2C2-5311-44A7-AAF9-2B4646AEF75F}"/>
          </ac:graphicFrameMkLst>
        </pc:graphicFrameChg>
      </pc:sldChg>
      <pc:sldChg chg="addSp delSp modSp mod setClrOvrMap">
        <pc:chgData name="Pascalle Cup" userId="acdf420d-3d1b-463e-9173-44ff0cd1b36a" providerId="ADAL" clId="{D814CFAF-0C7A-40A9-84CE-1C1A38536F24}" dt="2021-03-18T15:19:33.727" v="596" actId="26606"/>
        <pc:sldMkLst>
          <pc:docMk/>
          <pc:sldMk cId="766217370" sldId="258"/>
        </pc:sldMkLst>
        <pc:spChg chg="mod">
          <ac:chgData name="Pascalle Cup" userId="acdf420d-3d1b-463e-9173-44ff0cd1b36a" providerId="ADAL" clId="{D814CFAF-0C7A-40A9-84CE-1C1A38536F24}" dt="2021-03-18T15:19:33.727" v="596" actId="26606"/>
          <ac:spMkLst>
            <pc:docMk/>
            <pc:sldMk cId="766217370" sldId="258"/>
            <ac:spMk id="2" creationId="{2F383DC3-E95F-4E58-8CB9-A6A5CDCE14CB}"/>
          </ac:spMkLst>
        </pc:spChg>
        <pc:spChg chg="mod">
          <ac:chgData name="Pascalle Cup" userId="acdf420d-3d1b-463e-9173-44ff0cd1b36a" providerId="ADAL" clId="{D814CFAF-0C7A-40A9-84CE-1C1A38536F24}" dt="2021-03-18T15:19:33.727" v="596" actId="26606"/>
          <ac:spMkLst>
            <pc:docMk/>
            <pc:sldMk cId="766217370" sldId="258"/>
            <ac:spMk id="3" creationId="{ACFD24B1-677A-4386-B83B-3CA8AAB0C473}"/>
          </ac:spMkLst>
        </pc:spChg>
        <pc:spChg chg="add del">
          <ac:chgData name="Pascalle Cup" userId="acdf420d-3d1b-463e-9173-44ff0cd1b36a" providerId="ADAL" clId="{D814CFAF-0C7A-40A9-84CE-1C1A38536F24}" dt="2021-03-18T15:19:33.727" v="596" actId="26606"/>
          <ac:spMkLst>
            <pc:docMk/>
            <pc:sldMk cId="766217370" sldId="258"/>
            <ac:spMk id="9" creationId="{8A95209C-5275-4E15-8EA7-7F42980ABF2D}"/>
          </ac:spMkLst>
        </pc:spChg>
        <pc:spChg chg="add del">
          <ac:chgData name="Pascalle Cup" userId="acdf420d-3d1b-463e-9173-44ff0cd1b36a" providerId="ADAL" clId="{D814CFAF-0C7A-40A9-84CE-1C1A38536F24}" dt="2021-03-18T15:19:33.727" v="596" actId="26606"/>
          <ac:spMkLst>
            <pc:docMk/>
            <pc:sldMk cId="766217370" sldId="258"/>
            <ac:spMk id="11" creationId="{4F2ED431-E304-4FF0-9F4E-032783C9D612}"/>
          </ac:spMkLst>
        </pc:spChg>
        <pc:spChg chg="add del">
          <ac:chgData name="Pascalle Cup" userId="acdf420d-3d1b-463e-9173-44ff0cd1b36a" providerId="ADAL" clId="{D814CFAF-0C7A-40A9-84CE-1C1A38536F24}" dt="2021-03-18T15:19:33.727" v="596" actId="26606"/>
          <ac:spMkLst>
            <pc:docMk/>
            <pc:sldMk cId="766217370" sldId="258"/>
            <ac:spMk id="13" creationId="{4E87FCFB-2CCE-460D-B3DD-557C8BD1B94A}"/>
          </ac:spMkLst>
        </pc:spChg>
        <pc:spChg chg="add del">
          <ac:chgData name="Pascalle Cup" userId="acdf420d-3d1b-463e-9173-44ff0cd1b36a" providerId="ADAL" clId="{D814CFAF-0C7A-40A9-84CE-1C1A38536F24}" dt="2021-03-18T15:19:33.689" v="595" actId="26606"/>
          <ac:spMkLst>
            <pc:docMk/>
            <pc:sldMk cId="766217370" sldId="258"/>
            <ac:spMk id="18" creationId="{678CC48C-9275-4EFA-9B84-8E818500B9C1}"/>
          </ac:spMkLst>
        </pc:spChg>
        <pc:spChg chg="add">
          <ac:chgData name="Pascalle Cup" userId="acdf420d-3d1b-463e-9173-44ff0cd1b36a" providerId="ADAL" clId="{D814CFAF-0C7A-40A9-84CE-1C1A38536F24}" dt="2021-03-18T15:19:33.727" v="596" actId="26606"/>
          <ac:spMkLst>
            <pc:docMk/>
            <pc:sldMk cId="766217370" sldId="258"/>
            <ac:spMk id="20" creationId="{79EB4626-023C-436D-9F57-9EB46080909D}"/>
          </ac:spMkLst>
        </pc:spChg>
        <pc:spChg chg="add">
          <ac:chgData name="Pascalle Cup" userId="acdf420d-3d1b-463e-9173-44ff0cd1b36a" providerId="ADAL" clId="{D814CFAF-0C7A-40A9-84CE-1C1A38536F24}" dt="2021-03-18T15:19:33.727" v="596" actId="26606"/>
          <ac:spMkLst>
            <pc:docMk/>
            <pc:sldMk cId="766217370" sldId="258"/>
            <ac:spMk id="21" creationId="{AD35AE2F-5E3A-49D9-8DE1-8A333BA4088E}"/>
          </ac:spMkLst>
        </pc:spChg>
        <pc:spChg chg="add">
          <ac:chgData name="Pascalle Cup" userId="acdf420d-3d1b-463e-9173-44ff0cd1b36a" providerId="ADAL" clId="{D814CFAF-0C7A-40A9-84CE-1C1A38536F24}" dt="2021-03-18T15:19:33.727" v="596" actId="26606"/>
          <ac:spMkLst>
            <pc:docMk/>
            <pc:sldMk cId="766217370" sldId="258"/>
            <ac:spMk id="22" creationId="{04D8AD8F-EF7F-481F-B99A-B8513897050A}"/>
          </ac:spMkLst>
        </pc:spChg>
        <pc:picChg chg="mod ord">
          <ac:chgData name="Pascalle Cup" userId="acdf420d-3d1b-463e-9173-44ff0cd1b36a" providerId="ADAL" clId="{D814CFAF-0C7A-40A9-84CE-1C1A38536F24}" dt="2021-03-18T15:19:33.727" v="596" actId="26606"/>
          <ac:picMkLst>
            <pc:docMk/>
            <pc:sldMk cId="766217370" sldId="258"/>
            <ac:picMk id="4" creationId="{161EED61-BF09-4125-9FBD-2A88CBFA45CC}"/>
          </ac:picMkLst>
        </pc:picChg>
      </pc:sldChg>
      <pc:sldChg chg="modSp mod">
        <pc:chgData name="Pascalle Cup" userId="acdf420d-3d1b-463e-9173-44ff0cd1b36a" providerId="ADAL" clId="{D814CFAF-0C7A-40A9-84CE-1C1A38536F24}" dt="2021-03-18T15:03:56.753" v="308" actId="5793"/>
        <pc:sldMkLst>
          <pc:docMk/>
          <pc:sldMk cId="82270342" sldId="259"/>
        </pc:sldMkLst>
        <pc:spChg chg="mod">
          <ac:chgData name="Pascalle Cup" userId="acdf420d-3d1b-463e-9173-44ff0cd1b36a" providerId="ADAL" clId="{D814CFAF-0C7A-40A9-84CE-1C1A38536F24}" dt="2021-03-18T15:03:56.753" v="308" actId="5793"/>
          <ac:spMkLst>
            <pc:docMk/>
            <pc:sldMk cId="82270342" sldId="259"/>
            <ac:spMk id="3" creationId="{025689C8-417C-4F5B-907E-235AE49B4787}"/>
          </ac:spMkLst>
        </pc:spChg>
        <pc:spChg chg="mod">
          <ac:chgData name="Pascalle Cup" userId="acdf420d-3d1b-463e-9173-44ff0cd1b36a" providerId="ADAL" clId="{D814CFAF-0C7A-40A9-84CE-1C1A38536F24}" dt="2021-03-18T13:23:14.877" v="5" actId="113"/>
          <ac:spMkLst>
            <pc:docMk/>
            <pc:sldMk cId="82270342" sldId="259"/>
            <ac:spMk id="9" creationId="{24A0379B-3AD3-4DE3-B773-63A821ED42FE}"/>
          </ac:spMkLst>
        </pc:spChg>
      </pc:sldChg>
      <pc:sldChg chg="del">
        <pc:chgData name="Pascalle Cup" userId="acdf420d-3d1b-463e-9173-44ff0cd1b36a" providerId="ADAL" clId="{D814CFAF-0C7A-40A9-84CE-1C1A38536F24}" dt="2021-03-18T15:03:17.437" v="304" actId="47"/>
        <pc:sldMkLst>
          <pc:docMk/>
          <pc:sldMk cId="2232465632" sldId="280"/>
        </pc:sldMkLst>
      </pc:sldChg>
      <pc:sldChg chg="addSp modSp mod setBg">
        <pc:chgData name="Pascalle Cup" userId="acdf420d-3d1b-463e-9173-44ff0cd1b36a" providerId="ADAL" clId="{D814CFAF-0C7A-40A9-84CE-1C1A38536F24}" dt="2021-03-18T15:07:17.951" v="351" actId="26606"/>
        <pc:sldMkLst>
          <pc:docMk/>
          <pc:sldMk cId="1563455836" sldId="284"/>
        </pc:sldMkLst>
        <pc:spChg chg="mod ord">
          <ac:chgData name="Pascalle Cup" userId="acdf420d-3d1b-463e-9173-44ff0cd1b36a" providerId="ADAL" clId="{D814CFAF-0C7A-40A9-84CE-1C1A38536F24}" dt="2021-03-18T15:07:17.951" v="351" actId="26606"/>
          <ac:spMkLst>
            <pc:docMk/>
            <pc:sldMk cId="1563455836" sldId="284"/>
            <ac:spMk id="2" creationId="{14029914-4195-4F34-89CE-F7B7567DB26F}"/>
          </ac:spMkLst>
        </pc:spChg>
        <pc:spChg chg="add">
          <ac:chgData name="Pascalle Cup" userId="acdf420d-3d1b-463e-9173-44ff0cd1b36a" providerId="ADAL" clId="{D814CFAF-0C7A-40A9-84CE-1C1A38536F24}" dt="2021-03-18T15:07:17.951" v="351" actId="26606"/>
          <ac:spMkLst>
            <pc:docMk/>
            <pc:sldMk cId="1563455836" sldId="284"/>
            <ac:spMk id="9" creationId="{87CC2527-562A-4F69-B487-4371E5B243E7}"/>
          </ac:spMkLst>
        </pc:spChg>
        <pc:picChg chg="mod">
          <ac:chgData name="Pascalle Cup" userId="acdf420d-3d1b-463e-9173-44ff0cd1b36a" providerId="ADAL" clId="{D814CFAF-0C7A-40A9-84CE-1C1A38536F24}" dt="2021-03-18T15:07:17.951" v="351" actId="26606"/>
          <ac:picMkLst>
            <pc:docMk/>
            <pc:sldMk cId="1563455836" sldId="284"/>
            <ac:picMk id="4" creationId="{BFF13CBF-7912-46B1-B552-7AB748C360EF}"/>
          </ac:picMkLst>
        </pc:picChg>
        <pc:cxnChg chg="add">
          <ac:chgData name="Pascalle Cup" userId="acdf420d-3d1b-463e-9173-44ff0cd1b36a" providerId="ADAL" clId="{D814CFAF-0C7A-40A9-84CE-1C1A38536F24}" dt="2021-03-18T15:07:17.951" v="351" actId="26606"/>
          <ac:cxnSpMkLst>
            <pc:docMk/>
            <pc:sldMk cId="1563455836" sldId="284"/>
            <ac:cxnSpMk id="11" creationId="{BCDAEC91-5BCE-4B55-9CC0-43EF94CB734B}"/>
          </ac:cxnSpMkLst>
        </pc:cxnChg>
      </pc:sldChg>
      <pc:sldChg chg="addSp delSp modSp mod">
        <pc:chgData name="Pascalle Cup" userId="acdf420d-3d1b-463e-9173-44ff0cd1b36a" providerId="ADAL" clId="{D814CFAF-0C7A-40A9-84CE-1C1A38536F24}" dt="2021-03-19T08:24:31.469" v="649" actId="1076"/>
        <pc:sldMkLst>
          <pc:docMk/>
          <pc:sldMk cId="884904453" sldId="286"/>
        </pc:sldMkLst>
        <pc:spChg chg="del mod">
          <ac:chgData name="Pascalle Cup" userId="acdf420d-3d1b-463e-9173-44ff0cd1b36a" providerId="ADAL" clId="{D814CFAF-0C7A-40A9-84CE-1C1A38536F24}" dt="2021-03-18T13:57:41.990" v="204" actId="478"/>
          <ac:spMkLst>
            <pc:docMk/>
            <pc:sldMk cId="884904453" sldId="286"/>
            <ac:spMk id="2" creationId="{EC181355-82B7-40B7-8CC4-38D1B76938E3}"/>
          </ac:spMkLst>
        </pc:spChg>
        <pc:spChg chg="add mod">
          <ac:chgData name="Pascalle Cup" userId="acdf420d-3d1b-463e-9173-44ff0cd1b36a" providerId="ADAL" clId="{D814CFAF-0C7A-40A9-84CE-1C1A38536F24}" dt="2021-03-19T08:24:31.469" v="649" actId="1076"/>
          <ac:spMkLst>
            <pc:docMk/>
            <pc:sldMk cId="884904453" sldId="286"/>
            <ac:spMk id="3" creationId="{2FC57418-C8B9-42DA-B0CE-B5A579051A75}"/>
          </ac:spMkLst>
        </pc:spChg>
        <pc:spChg chg="del mod">
          <ac:chgData name="Pascalle Cup" userId="acdf420d-3d1b-463e-9173-44ff0cd1b36a" providerId="ADAL" clId="{D814CFAF-0C7A-40A9-84CE-1C1A38536F24}" dt="2021-03-18T14:01:00.999" v="233" actId="21"/>
          <ac:spMkLst>
            <pc:docMk/>
            <pc:sldMk cId="884904453" sldId="286"/>
            <ac:spMk id="3" creationId="{DF9B197F-00DE-4331-B8D6-4E23B73061F1}"/>
          </ac:spMkLst>
        </pc:spChg>
        <pc:spChg chg="add mod">
          <ac:chgData name="Pascalle Cup" userId="acdf420d-3d1b-463e-9173-44ff0cd1b36a" providerId="ADAL" clId="{D814CFAF-0C7A-40A9-84CE-1C1A38536F24}" dt="2021-03-18T13:58:07.303" v="213" actId="403"/>
          <ac:spMkLst>
            <pc:docMk/>
            <pc:sldMk cId="884904453" sldId="286"/>
            <ac:spMk id="5" creationId="{AFD7F714-44C2-40D7-AFE6-D023A1BB3545}"/>
          </ac:spMkLst>
        </pc:spChg>
        <pc:spChg chg="add mod">
          <ac:chgData name="Pascalle Cup" userId="acdf420d-3d1b-463e-9173-44ff0cd1b36a" providerId="ADAL" clId="{D814CFAF-0C7A-40A9-84CE-1C1A38536F24}" dt="2021-03-19T08:23:37.056" v="639" actId="14100"/>
          <ac:spMkLst>
            <pc:docMk/>
            <pc:sldMk cId="884904453" sldId="286"/>
            <ac:spMk id="6" creationId="{255257B6-2C7C-4D27-8ADC-0CBE366F4C91}"/>
          </ac:spMkLst>
        </pc:spChg>
        <pc:spChg chg="add mod">
          <ac:chgData name="Pascalle Cup" userId="acdf420d-3d1b-463e-9173-44ff0cd1b36a" providerId="ADAL" clId="{D814CFAF-0C7A-40A9-84CE-1C1A38536F24}" dt="2021-03-18T15:09:03.551" v="376" actId="207"/>
          <ac:spMkLst>
            <pc:docMk/>
            <pc:sldMk cId="884904453" sldId="286"/>
            <ac:spMk id="7" creationId="{944F1D10-586E-4603-A618-8F133D5FB859}"/>
          </ac:spMkLst>
        </pc:spChg>
        <pc:spChg chg="add del mod">
          <ac:chgData name="Pascalle Cup" userId="acdf420d-3d1b-463e-9173-44ff0cd1b36a" providerId="ADAL" clId="{D814CFAF-0C7A-40A9-84CE-1C1A38536F24}" dt="2021-03-18T14:01:13.079" v="236" actId="478"/>
          <ac:spMkLst>
            <pc:docMk/>
            <pc:sldMk cId="884904453" sldId="286"/>
            <ac:spMk id="9" creationId="{1B58AC8C-ADAF-4726-8FDC-BA751B73A89F}"/>
          </ac:spMkLst>
        </pc:spChg>
      </pc:sldChg>
      <pc:sldChg chg="modSp mod">
        <pc:chgData name="Pascalle Cup" userId="acdf420d-3d1b-463e-9173-44ff0cd1b36a" providerId="ADAL" clId="{D814CFAF-0C7A-40A9-84CE-1C1A38536F24}" dt="2021-03-18T15:07:53.018" v="357" actId="207"/>
        <pc:sldMkLst>
          <pc:docMk/>
          <pc:sldMk cId="1105942556" sldId="287"/>
        </pc:sldMkLst>
        <pc:spChg chg="mod">
          <ac:chgData name="Pascalle Cup" userId="acdf420d-3d1b-463e-9173-44ff0cd1b36a" providerId="ADAL" clId="{D814CFAF-0C7A-40A9-84CE-1C1A38536F24}" dt="2021-03-18T15:07:53.018" v="357" actId="207"/>
          <ac:spMkLst>
            <pc:docMk/>
            <pc:sldMk cId="1105942556" sldId="287"/>
            <ac:spMk id="2" creationId="{81EB74BB-AE52-417C-9F64-132A29ECC947}"/>
          </ac:spMkLst>
        </pc:spChg>
      </pc:sldChg>
      <pc:sldChg chg="addSp delSp modSp mod">
        <pc:chgData name="Pascalle Cup" userId="acdf420d-3d1b-463e-9173-44ff0cd1b36a" providerId="ADAL" clId="{D814CFAF-0C7A-40A9-84CE-1C1A38536F24}" dt="2021-03-18T15:08:03.357" v="359" actId="207"/>
        <pc:sldMkLst>
          <pc:docMk/>
          <pc:sldMk cId="2411279386" sldId="288"/>
        </pc:sldMkLst>
        <pc:spChg chg="mod">
          <ac:chgData name="Pascalle Cup" userId="acdf420d-3d1b-463e-9173-44ff0cd1b36a" providerId="ADAL" clId="{D814CFAF-0C7A-40A9-84CE-1C1A38536F24}" dt="2021-03-18T15:07:58.256" v="358" actId="207"/>
          <ac:spMkLst>
            <pc:docMk/>
            <pc:sldMk cId="2411279386" sldId="288"/>
            <ac:spMk id="2" creationId="{DA134383-2BA6-4214-B7FD-9FD45888DED3}"/>
          </ac:spMkLst>
        </pc:spChg>
        <pc:spChg chg="mod">
          <ac:chgData name="Pascalle Cup" userId="acdf420d-3d1b-463e-9173-44ff0cd1b36a" providerId="ADAL" clId="{D814CFAF-0C7A-40A9-84CE-1C1A38536F24}" dt="2021-03-18T14:00:40.609" v="232" actId="6549"/>
          <ac:spMkLst>
            <pc:docMk/>
            <pc:sldMk cId="2411279386" sldId="288"/>
            <ac:spMk id="3" creationId="{D4935B02-8D4A-4140-9A77-47849FACA954}"/>
          </ac:spMkLst>
        </pc:spChg>
        <pc:spChg chg="mod">
          <ac:chgData name="Pascalle Cup" userId="acdf420d-3d1b-463e-9173-44ff0cd1b36a" providerId="ADAL" clId="{D814CFAF-0C7A-40A9-84CE-1C1A38536F24}" dt="2021-03-18T14:00:39.565" v="227" actId="20577"/>
          <ac:spMkLst>
            <pc:docMk/>
            <pc:sldMk cId="2411279386" sldId="288"/>
            <ac:spMk id="4" creationId="{D5A1EDE6-EB98-4385-A180-E798C43E181D}"/>
          </ac:spMkLst>
        </pc:spChg>
        <pc:spChg chg="mod">
          <ac:chgData name="Pascalle Cup" userId="acdf420d-3d1b-463e-9173-44ff0cd1b36a" providerId="ADAL" clId="{D814CFAF-0C7A-40A9-84CE-1C1A38536F24}" dt="2021-03-18T15:08:03.357" v="359" actId="207"/>
          <ac:spMkLst>
            <pc:docMk/>
            <pc:sldMk cId="2411279386" sldId="288"/>
            <ac:spMk id="5" creationId="{A27CCC28-8A3E-4608-81F5-74BBBBA6F391}"/>
          </ac:spMkLst>
        </pc:spChg>
        <pc:spChg chg="add del mod">
          <ac:chgData name="Pascalle Cup" userId="acdf420d-3d1b-463e-9173-44ff0cd1b36a" providerId="ADAL" clId="{D814CFAF-0C7A-40A9-84CE-1C1A38536F24}" dt="2021-03-18T14:00:40.392" v="231" actId="22"/>
          <ac:spMkLst>
            <pc:docMk/>
            <pc:sldMk cId="2411279386" sldId="288"/>
            <ac:spMk id="7" creationId="{634D0AFB-5507-4612-B3F0-863B223ACC01}"/>
          </ac:spMkLst>
        </pc:spChg>
        <pc:spChg chg="add mod">
          <ac:chgData name="Pascalle Cup" userId="acdf420d-3d1b-463e-9173-44ff0cd1b36a" providerId="ADAL" clId="{D814CFAF-0C7A-40A9-84CE-1C1A38536F24}" dt="2021-03-18T14:01:07.471" v="235" actId="1076"/>
          <ac:spMkLst>
            <pc:docMk/>
            <pc:sldMk cId="2411279386" sldId="288"/>
            <ac:spMk id="8" creationId="{0971BF4B-BC21-4A8B-84D5-F910EF81793A}"/>
          </ac:spMkLst>
        </pc:spChg>
      </pc:sldChg>
      <pc:sldChg chg="modSp mod modAnim">
        <pc:chgData name="Pascalle Cup" userId="acdf420d-3d1b-463e-9173-44ff0cd1b36a" providerId="ADAL" clId="{D814CFAF-0C7A-40A9-84CE-1C1A38536F24}" dt="2021-03-18T15:05:18.110" v="336" actId="1076"/>
        <pc:sldMkLst>
          <pc:docMk/>
          <pc:sldMk cId="1795402196" sldId="290"/>
        </pc:sldMkLst>
        <pc:spChg chg="mod">
          <ac:chgData name="Pascalle Cup" userId="acdf420d-3d1b-463e-9173-44ff0cd1b36a" providerId="ADAL" clId="{D814CFAF-0C7A-40A9-84CE-1C1A38536F24}" dt="2021-03-18T15:05:11.568" v="334" actId="207"/>
          <ac:spMkLst>
            <pc:docMk/>
            <pc:sldMk cId="1795402196" sldId="290"/>
            <ac:spMk id="2" creationId="{15D2EDB7-FF60-4F49-9382-EFA3228F5686}"/>
          </ac:spMkLst>
        </pc:spChg>
        <pc:spChg chg="mod">
          <ac:chgData name="Pascalle Cup" userId="acdf420d-3d1b-463e-9173-44ff0cd1b36a" providerId="ADAL" clId="{D814CFAF-0C7A-40A9-84CE-1C1A38536F24}" dt="2021-03-18T15:05:18.110" v="336" actId="1076"/>
          <ac:spMkLst>
            <pc:docMk/>
            <pc:sldMk cId="1795402196" sldId="290"/>
            <ac:spMk id="3" creationId="{227E4A3A-B1FD-4F79-8F93-25D243C80DAC}"/>
          </ac:spMkLst>
        </pc:spChg>
      </pc:sldChg>
      <pc:sldChg chg="del">
        <pc:chgData name="Pascalle Cup" userId="acdf420d-3d1b-463e-9173-44ff0cd1b36a" providerId="ADAL" clId="{D814CFAF-0C7A-40A9-84CE-1C1A38536F24}" dt="2021-03-18T13:54:00.512" v="191" actId="47"/>
        <pc:sldMkLst>
          <pc:docMk/>
          <pc:sldMk cId="207758602" sldId="291"/>
        </pc:sldMkLst>
      </pc:sldChg>
      <pc:sldChg chg="addSp delSp modSp mod setBg">
        <pc:chgData name="Pascalle Cup" userId="acdf420d-3d1b-463e-9173-44ff0cd1b36a" providerId="ADAL" clId="{D814CFAF-0C7A-40A9-84CE-1C1A38536F24}" dt="2021-03-18T15:06:11.087" v="348" actId="20577"/>
        <pc:sldMkLst>
          <pc:docMk/>
          <pc:sldMk cId="598339427" sldId="292"/>
        </pc:sldMkLst>
        <pc:spChg chg="mod">
          <ac:chgData name="Pascalle Cup" userId="acdf420d-3d1b-463e-9173-44ff0cd1b36a" providerId="ADAL" clId="{D814CFAF-0C7A-40A9-84CE-1C1A38536F24}" dt="2021-03-18T15:04:20.511" v="312" actId="14100"/>
          <ac:spMkLst>
            <pc:docMk/>
            <pc:sldMk cId="598339427" sldId="292"/>
            <ac:spMk id="2" creationId="{ABE3D073-A4ED-4F71-9B7D-A2534EC24557}"/>
          </ac:spMkLst>
        </pc:spChg>
        <pc:spChg chg="add mod">
          <ac:chgData name="Pascalle Cup" userId="acdf420d-3d1b-463e-9173-44ff0cd1b36a" providerId="ADAL" clId="{D814CFAF-0C7A-40A9-84CE-1C1A38536F24}" dt="2021-03-18T15:05:30.854" v="339" actId="1076"/>
          <ac:spMkLst>
            <pc:docMk/>
            <pc:sldMk cId="598339427" sldId="292"/>
            <ac:spMk id="4" creationId="{93F2D7B2-820D-40E2-AF2C-830B81495468}"/>
          </ac:spMkLst>
        </pc:spChg>
        <pc:spChg chg="add mod">
          <ac:chgData name="Pascalle Cup" userId="acdf420d-3d1b-463e-9173-44ff0cd1b36a" providerId="ADAL" clId="{D814CFAF-0C7A-40A9-84CE-1C1A38536F24}" dt="2021-03-18T15:05:33.662" v="340" actId="1076"/>
          <ac:spMkLst>
            <pc:docMk/>
            <pc:sldMk cId="598339427" sldId="292"/>
            <ac:spMk id="6" creationId="{58638D01-9A73-4833-A3B2-B46302689D70}"/>
          </ac:spMkLst>
        </pc:spChg>
        <pc:spChg chg="add del">
          <ac:chgData name="Pascalle Cup" userId="acdf420d-3d1b-463e-9173-44ff0cd1b36a" providerId="ADAL" clId="{D814CFAF-0C7A-40A9-84CE-1C1A38536F24}" dt="2021-03-18T13:47:47.049" v="25" actId="26606"/>
          <ac:spMkLst>
            <pc:docMk/>
            <pc:sldMk cId="598339427" sldId="292"/>
            <ac:spMk id="12" creationId="{3CD9DF72-87A3-404E-A828-84CBF11A8303}"/>
          </ac:spMkLst>
        </pc:spChg>
        <pc:spChg chg="add mod">
          <ac:chgData name="Pascalle Cup" userId="acdf420d-3d1b-463e-9173-44ff0cd1b36a" providerId="ADAL" clId="{D814CFAF-0C7A-40A9-84CE-1C1A38536F24}" dt="2021-03-18T15:06:11.087" v="348" actId="20577"/>
          <ac:spMkLst>
            <pc:docMk/>
            <pc:sldMk cId="598339427" sldId="292"/>
            <ac:spMk id="13" creationId="{12E5518F-CCAE-4F66-939B-88EDD0742B3C}"/>
          </ac:spMkLst>
        </pc:spChg>
        <pc:spChg chg="add del">
          <ac:chgData name="Pascalle Cup" userId="acdf420d-3d1b-463e-9173-44ff0cd1b36a" providerId="ADAL" clId="{D814CFAF-0C7A-40A9-84CE-1C1A38536F24}" dt="2021-03-18T13:47:45.913" v="22" actId="26606"/>
          <ac:spMkLst>
            <pc:docMk/>
            <pc:sldMk cId="598339427" sldId="292"/>
            <ac:spMk id="19" creationId="{2B1D4F77-A17C-43D7-B7FA-545148E4E93D}"/>
          </ac:spMkLst>
        </pc:spChg>
        <pc:picChg chg="add del mod ord">
          <ac:chgData name="Pascalle Cup" userId="acdf420d-3d1b-463e-9173-44ff0cd1b36a" providerId="ADAL" clId="{D814CFAF-0C7A-40A9-84CE-1C1A38536F24}" dt="2021-03-18T13:48:15.645" v="42" actId="1076"/>
          <ac:picMkLst>
            <pc:docMk/>
            <pc:sldMk cId="598339427" sldId="292"/>
            <ac:picMk id="7" creationId="{1F2B44A4-3D3F-4426-8E8E-E2EBCFED2694}"/>
          </ac:picMkLst>
        </pc:picChg>
        <pc:cxnChg chg="add del">
          <ac:chgData name="Pascalle Cup" userId="acdf420d-3d1b-463e-9173-44ff0cd1b36a" providerId="ADAL" clId="{D814CFAF-0C7A-40A9-84CE-1C1A38536F24}" dt="2021-03-18T13:47:47.049" v="25" actId="26606"/>
          <ac:cxnSpMkLst>
            <pc:docMk/>
            <pc:sldMk cId="598339427" sldId="292"/>
            <ac:cxnSpMk id="14" creationId="{20E3A342-4D61-4E3F-AF90-1AB42AEB96CC}"/>
          </ac:cxnSpMkLst>
        </pc:cxnChg>
      </pc:sldChg>
      <pc:sldChg chg="addSp modSp new mod ord">
        <pc:chgData name="Pascalle Cup" userId="acdf420d-3d1b-463e-9173-44ff0cd1b36a" providerId="ADAL" clId="{D814CFAF-0C7A-40A9-84CE-1C1A38536F24}" dt="2021-03-18T15:15:09.478" v="574" actId="20577"/>
        <pc:sldMkLst>
          <pc:docMk/>
          <pc:sldMk cId="1874330047" sldId="293"/>
        </pc:sldMkLst>
        <pc:spChg chg="mod">
          <ac:chgData name="Pascalle Cup" userId="acdf420d-3d1b-463e-9173-44ff0cd1b36a" providerId="ADAL" clId="{D814CFAF-0C7A-40A9-84CE-1C1A38536F24}" dt="2021-03-18T15:12:23.063" v="568" actId="207"/>
          <ac:spMkLst>
            <pc:docMk/>
            <pc:sldMk cId="1874330047" sldId="293"/>
            <ac:spMk id="2" creationId="{B8F42CE5-8321-4663-9231-04F94C58BD9D}"/>
          </ac:spMkLst>
        </pc:spChg>
        <pc:spChg chg="add mod">
          <ac:chgData name="Pascalle Cup" userId="acdf420d-3d1b-463e-9173-44ff0cd1b36a" providerId="ADAL" clId="{D814CFAF-0C7A-40A9-84CE-1C1A38536F24}" dt="2021-03-18T15:12:30.991" v="571" actId="14100"/>
          <ac:spMkLst>
            <pc:docMk/>
            <pc:sldMk cId="1874330047" sldId="293"/>
            <ac:spMk id="3" creationId="{6D8A75A8-8E63-4A6E-912E-C613DE4DD983}"/>
          </ac:spMkLst>
        </pc:spChg>
        <pc:spChg chg="add mod">
          <ac:chgData name="Pascalle Cup" userId="acdf420d-3d1b-463e-9173-44ff0cd1b36a" providerId="ADAL" clId="{D814CFAF-0C7A-40A9-84CE-1C1A38536F24}" dt="2021-03-18T15:15:09.478" v="574" actId="20577"/>
          <ac:spMkLst>
            <pc:docMk/>
            <pc:sldMk cId="1874330047" sldId="293"/>
            <ac:spMk id="5" creationId="{A2861386-DE1D-41B5-8CA6-1D0CA06EC8F1}"/>
          </ac:spMkLst>
        </pc:spChg>
        <pc:spChg chg="add mod">
          <ac:chgData name="Pascalle Cup" userId="acdf420d-3d1b-463e-9173-44ff0cd1b36a" providerId="ADAL" clId="{D814CFAF-0C7A-40A9-84CE-1C1A38536F24}" dt="2021-03-18T13:55:04.806" v="194" actId="1076"/>
          <ac:spMkLst>
            <pc:docMk/>
            <pc:sldMk cId="1874330047" sldId="293"/>
            <ac:spMk id="9" creationId="{9168233C-18FF-4DCB-91E6-99397876E207}"/>
          </ac:spMkLst>
        </pc:spChg>
        <pc:picChg chg="add mod modCrop">
          <ac:chgData name="Pascalle Cup" userId="acdf420d-3d1b-463e-9173-44ff0cd1b36a" providerId="ADAL" clId="{D814CFAF-0C7A-40A9-84CE-1C1A38536F24}" dt="2021-03-18T15:12:25.669" v="569" actId="1076"/>
          <ac:picMkLst>
            <pc:docMk/>
            <pc:sldMk cId="1874330047" sldId="293"/>
            <ac:picMk id="7" creationId="{B59D871C-B0CF-43C3-9B8B-D6D8AA514607}"/>
          </ac:picMkLst>
        </pc:picChg>
      </pc:sldChg>
      <pc:sldChg chg="new del">
        <pc:chgData name="Pascalle Cup" userId="acdf420d-3d1b-463e-9173-44ff0cd1b36a" providerId="ADAL" clId="{D814CFAF-0C7A-40A9-84CE-1C1A38536F24}" dt="2021-03-18T13:51:17.013" v="46" actId="47"/>
        <pc:sldMkLst>
          <pc:docMk/>
          <pc:sldMk cId="3830248263" sldId="293"/>
        </pc:sldMkLst>
      </pc:sldChg>
      <pc:sldChg chg="addSp delSp modSp new mod">
        <pc:chgData name="Pascalle Cup" userId="acdf420d-3d1b-463e-9173-44ff0cd1b36a" providerId="ADAL" clId="{D814CFAF-0C7A-40A9-84CE-1C1A38536F24}" dt="2021-03-18T14:59:10.462" v="251" actId="1076"/>
        <pc:sldMkLst>
          <pc:docMk/>
          <pc:sldMk cId="2295691516" sldId="294"/>
        </pc:sldMkLst>
        <pc:spChg chg="del">
          <ac:chgData name="Pascalle Cup" userId="acdf420d-3d1b-463e-9173-44ff0cd1b36a" providerId="ADAL" clId="{D814CFAF-0C7A-40A9-84CE-1C1A38536F24}" dt="2021-03-18T14:03:43.572" v="247" actId="478"/>
          <ac:spMkLst>
            <pc:docMk/>
            <pc:sldMk cId="2295691516" sldId="294"/>
            <ac:spMk id="2" creationId="{6F2E419B-1770-41E5-9F23-05AD3AA53104}"/>
          </ac:spMkLst>
        </pc:spChg>
        <pc:picChg chg="add mod modCrop">
          <ac:chgData name="Pascalle Cup" userId="acdf420d-3d1b-463e-9173-44ff0cd1b36a" providerId="ADAL" clId="{D814CFAF-0C7A-40A9-84CE-1C1A38536F24}" dt="2021-03-18T14:03:47.180" v="249" actId="1076"/>
          <ac:picMkLst>
            <pc:docMk/>
            <pc:sldMk cId="2295691516" sldId="294"/>
            <ac:picMk id="4" creationId="{46DD02B6-DAC4-422B-B0EF-917B75C3BEB1}"/>
          </ac:picMkLst>
        </pc:picChg>
        <pc:picChg chg="mod">
          <ac:chgData name="Pascalle Cup" userId="acdf420d-3d1b-463e-9173-44ff0cd1b36a" providerId="ADAL" clId="{D814CFAF-0C7A-40A9-84CE-1C1A38536F24}" dt="2021-03-18T14:59:10.462" v="251" actId="1076"/>
          <ac:picMkLst>
            <pc:docMk/>
            <pc:sldMk cId="2295691516" sldId="294"/>
            <ac:picMk id="1026" creationId="{9D8D410D-8EE9-42D6-8DF7-821318F3AC73}"/>
          </ac:picMkLst>
        </pc:picChg>
      </pc:sldChg>
      <pc:sldChg chg="modSp new del mod">
        <pc:chgData name="Pascalle Cup" userId="acdf420d-3d1b-463e-9173-44ff0cd1b36a" providerId="ADAL" clId="{D814CFAF-0C7A-40A9-84CE-1C1A38536F24}" dt="2021-03-18T15:03:19.607" v="305" actId="47"/>
        <pc:sldMkLst>
          <pc:docMk/>
          <pc:sldMk cId="2440058602" sldId="295"/>
        </pc:sldMkLst>
        <pc:spChg chg="mod">
          <ac:chgData name="Pascalle Cup" userId="acdf420d-3d1b-463e-9173-44ff0cd1b36a" providerId="ADAL" clId="{D814CFAF-0C7A-40A9-84CE-1C1A38536F24}" dt="2021-03-18T14:59:27.429" v="270" actId="20577"/>
          <ac:spMkLst>
            <pc:docMk/>
            <pc:sldMk cId="2440058602" sldId="295"/>
            <ac:spMk id="2" creationId="{BCBF079C-D922-49B3-8951-C0B32274E957}"/>
          </ac:spMkLst>
        </pc:spChg>
      </pc:sldChg>
      <pc:sldChg chg="modSp add mod ord">
        <pc:chgData name="Pascalle Cup" userId="acdf420d-3d1b-463e-9173-44ff0cd1b36a" providerId="ADAL" clId="{D814CFAF-0C7A-40A9-84CE-1C1A38536F24}" dt="2021-03-18T15:15:45.313" v="575" actId="20577"/>
        <pc:sldMkLst>
          <pc:docMk/>
          <pc:sldMk cId="506697869" sldId="296"/>
        </pc:sldMkLst>
        <pc:spChg chg="mod">
          <ac:chgData name="Pascalle Cup" userId="acdf420d-3d1b-463e-9173-44ff0cd1b36a" providerId="ADAL" clId="{D814CFAF-0C7A-40A9-84CE-1C1A38536F24}" dt="2021-03-18T15:15:45.313" v="575" actId="20577"/>
          <ac:spMkLst>
            <pc:docMk/>
            <pc:sldMk cId="506697869" sldId="296"/>
            <ac:spMk id="3" creationId="{CF2D7269-03E5-4C3F-8368-AAA436AD3270}"/>
          </ac:spMkLst>
        </pc:spChg>
      </pc:sldChg>
      <pc:sldChg chg="addSp delSp modSp add del mod">
        <pc:chgData name="Pascalle Cup" userId="acdf420d-3d1b-463e-9173-44ff0cd1b36a" providerId="ADAL" clId="{D814CFAF-0C7A-40A9-84CE-1C1A38536F24}" dt="2021-03-18T15:08:54.354" v="375" actId="47"/>
        <pc:sldMkLst>
          <pc:docMk/>
          <pc:sldMk cId="436581625" sldId="297"/>
        </pc:sldMkLst>
        <pc:spChg chg="mod">
          <ac:chgData name="Pascalle Cup" userId="acdf420d-3d1b-463e-9173-44ff0cd1b36a" providerId="ADAL" clId="{D814CFAF-0C7A-40A9-84CE-1C1A38536F24}" dt="2021-03-18T15:08:36.689" v="365" actId="21"/>
          <ac:spMkLst>
            <pc:docMk/>
            <pc:sldMk cId="436581625" sldId="297"/>
            <ac:spMk id="2" creationId="{EC96FB46-8DE9-4F3B-86B1-D94BDD093CA7}"/>
          </ac:spMkLst>
        </pc:spChg>
        <pc:spChg chg="mod">
          <ac:chgData name="Pascalle Cup" userId="acdf420d-3d1b-463e-9173-44ff0cd1b36a" providerId="ADAL" clId="{D814CFAF-0C7A-40A9-84CE-1C1A38536F24}" dt="2021-03-18T15:08:15.025" v="360" actId="26606"/>
          <ac:spMkLst>
            <pc:docMk/>
            <pc:sldMk cId="436581625" sldId="297"/>
            <ac:spMk id="3" creationId="{70E64D8F-A643-4D56-BA49-4392A8FD93AC}"/>
          </ac:spMkLst>
        </pc:spChg>
        <pc:spChg chg="del">
          <ac:chgData name="Pascalle Cup" userId="acdf420d-3d1b-463e-9173-44ff0cd1b36a" providerId="ADAL" clId="{D814CFAF-0C7A-40A9-84CE-1C1A38536F24}" dt="2021-03-18T15:08:15.025" v="360" actId="26606"/>
          <ac:spMkLst>
            <pc:docMk/>
            <pc:sldMk cId="436581625" sldId="297"/>
            <ac:spMk id="19" creationId="{065FAA58-0EDC-412F-A5F8-01968BE6052E}"/>
          </ac:spMkLst>
        </pc:spChg>
        <pc:spChg chg="del">
          <ac:chgData name="Pascalle Cup" userId="acdf420d-3d1b-463e-9173-44ff0cd1b36a" providerId="ADAL" clId="{D814CFAF-0C7A-40A9-84CE-1C1A38536F24}" dt="2021-03-18T15:08:15.025" v="360" actId="26606"/>
          <ac:spMkLst>
            <pc:docMk/>
            <pc:sldMk cId="436581625" sldId="297"/>
            <ac:spMk id="21" creationId="{C8089CB0-2F03-4E3C-ADBB-570A3BE78F86}"/>
          </ac:spMkLst>
        </pc:spChg>
        <pc:spChg chg="del">
          <ac:chgData name="Pascalle Cup" userId="acdf420d-3d1b-463e-9173-44ff0cd1b36a" providerId="ADAL" clId="{D814CFAF-0C7A-40A9-84CE-1C1A38536F24}" dt="2021-03-18T15:08:15.025" v="360" actId="26606"/>
          <ac:spMkLst>
            <pc:docMk/>
            <pc:sldMk cId="436581625" sldId="297"/>
            <ac:spMk id="23" creationId="{0DBA80B1-3B69-49C0-8AC9-716ABA57F577}"/>
          </ac:spMkLst>
        </pc:spChg>
        <pc:spChg chg="del">
          <ac:chgData name="Pascalle Cup" userId="acdf420d-3d1b-463e-9173-44ff0cd1b36a" providerId="ADAL" clId="{D814CFAF-0C7A-40A9-84CE-1C1A38536F24}" dt="2021-03-18T15:08:15.025" v="360" actId="26606"/>
          <ac:spMkLst>
            <pc:docMk/>
            <pc:sldMk cId="436581625" sldId="297"/>
            <ac:spMk id="25" creationId="{047E1103-B264-49BE-BC2A-F4E40BD33B41}"/>
          </ac:spMkLst>
        </pc:spChg>
        <pc:spChg chg="del">
          <ac:chgData name="Pascalle Cup" userId="acdf420d-3d1b-463e-9173-44ff0cd1b36a" providerId="ADAL" clId="{D814CFAF-0C7A-40A9-84CE-1C1A38536F24}" dt="2021-03-18T15:08:15.025" v="360" actId="26606"/>
          <ac:spMkLst>
            <pc:docMk/>
            <pc:sldMk cId="436581625" sldId="297"/>
            <ac:spMk id="27" creationId="{52DA11B6-B538-4624-9628-98B823D761D5}"/>
          </ac:spMkLst>
        </pc:spChg>
        <pc:spChg chg="del">
          <ac:chgData name="Pascalle Cup" userId="acdf420d-3d1b-463e-9173-44ff0cd1b36a" providerId="ADAL" clId="{D814CFAF-0C7A-40A9-84CE-1C1A38536F24}" dt="2021-03-18T15:08:15.025" v="360" actId="26606"/>
          <ac:spMkLst>
            <pc:docMk/>
            <pc:sldMk cId="436581625" sldId="297"/>
            <ac:spMk id="29" creationId="{CFB1CB5B-67A5-45DB-B8E1-7A09A642E3E4}"/>
          </ac:spMkLst>
        </pc:spChg>
        <pc:spChg chg="add">
          <ac:chgData name="Pascalle Cup" userId="acdf420d-3d1b-463e-9173-44ff0cd1b36a" providerId="ADAL" clId="{D814CFAF-0C7A-40A9-84CE-1C1A38536F24}" dt="2021-03-18T15:08:15.025" v="360" actId="26606"/>
          <ac:spMkLst>
            <pc:docMk/>
            <pc:sldMk cId="436581625" sldId="297"/>
            <ac:spMk id="34" creationId="{70120F84-A866-4D9F-8B1C-9120A013D654}"/>
          </ac:spMkLst>
        </pc:spChg>
        <pc:spChg chg="add">
          <ac:chgData name="Pascalle Cup" userId="acdf420d-3d1b-463e-9173-44ff0cd1b36a" providerId="ADAL" clId="{D814CFAF-0C7A-40A9-84CE-1C1A38536F24}" dt="2021-03-18T15:08:15.025" v="360" actId="26606"/>
          <ac:spMkLst>
            <pc:docMk/>
            <pc:sldMk cId="436581625" sldId="297"/>
            <ac:spMk id="36" creationId="{252FEFEF-6AC0-46B6-AC09-11FC56196FA4}"/>
          </ac:spMkLst>
        </pc:spChg>
      </pc:sldChg>
      <pc:sldChg chg="delSp add del mod">
        <pc:chgData name="Pascalle Cup" userId="acdf420d-3d1b-463e-9173-44ff0cd1b36a" providerId="ADAL" clId="{D814CFAF-0C7A-40A9-84CE-1C1A38536F24}" dt="2021-03-18T15:09:26.731" v="380" actId="47"/>
        <pc:sldMkLst>
          <pc:docMk/>
          <pc:sldMk cId="3624464455" sldId="298"/>
        </pc:sldMkLst>
        <pc:picChg chg="del">
          <ac:chgData name="Pascalle Cup" userId="acdf420d-3d1b-463e-9173-44ff0cd1b36a" providerId="ADAL" clId="{D814CFAF-0C7A-40A9-84CE-1C1A38536F24}" dt="2021-03-18T15:09:13.616" v="377" actId="21"/>
          <ac:picMkLst>
            <pc:docMk/>
            <pc:sldMk cId="3624464455" sldId="298"/>
            <ac:picMk id="2" creationId="{6B6F342A-F8BE-4D13-87F8-ED08201643E6}"/>
          </ac:picMkLst>
        </pc:picChg>
      </pc:sldChg>
      <pc:sldChg chg="modSp add mod">
        <pc:chgData name="Pascalle Cup" userId="acdf420d-3d1b-463e-9173-44ff0cd1b36a" providerId="ADAL" clId="{D814CFAF-0C7A-40A9-84CE-1C1A38536F24}" dt="2021-03-18T15:09:34.008" v="381" actId="207"/>
        <pc:sldMkLst>
          <pc:docMk/>
          <pc:sldMk cId="2936661453" sldId="299"/>
        </pc:sldMkLst>
        <pc:spChg chg="mod">
          <ac:chgData name="Pascalle Cup" userId="acdf420d-3d1b-463e-9173-44ff0cd1b36a" providerId="ADAL" clId="{D814CFAF-0C7A-40A9-84CE-1C1A38536F24}" dt="2021-03-18T15:09:34.008" v="381" actId="207"/>
          <ac:spMkLst>
            <pc:docMk/>
            <pc:sldMk cId="2936661453" sldId="299"/>
            <ac:spMk id="6" creationId="{175864E0-95FC-4B6F-AB9E-6F0B32124475}"/>
          </ac:spMkLst>
        </pc:spChg>
      </pc:sldChg>
      <pc:sldChg chg="modSp add mod">
        <pc:chgData name="Pascalle Cup" userId="acdf420d-3d1b-463e-9173-44ff0cd1b36a" providerId="ADAL" clId="{D814CFAF-0C7A-40A9-84CE-1C1A38536F24}" dt="2021-03-18T15:09:49.120" v="383" actId="207"/>
        <pc:sldMkLst>
          <pc:docMk/>
          <pc:sldMk cId="266115067" sldId="300"/>
        </pc:sldMkLst>
        <pc:spChg chg="mod">
          <ac:chgData name="Pascalle Cup" userId="acdf420d-3d1b-463e-9173-44ff0cd1b36a" providerId="ADAL" clId="{D814CFAF-0C7A-40A9-84CE-1C1A38536F24}" dt="2021-03-18T15:09:49.120" v="383" actId="207"/>
          <ac:spMkLst>
            <pc:docMk/>
            <pc:sldMk cId="266115067" sldId="300"/>
            <ac:spMk id="5" creationId="{03B1508A-B345-4500-8B9E-E03F7E919B3B}"/>
          </ac:spMkLst>
        </pc:spChg>
        <pc:spChg chg="mod">
          <ac:chgData name="Pascalle Cup" userId="acdf420d-3d1b-463e-9173-44ff0cd1b36a" providerId="ADAL" clId="{D814CFAF-0C7A-40A9-84CE-1C1A38536F24}" dt="2021-03-18T15:09:44.030" v="382" actId="207"/>
          <ac:spMkLst>
            <pc:docMk/>
            <pc:sldMk cId="266115067" sldId="300"/>
            <ac:spMk id="7" creationId="{BC6B0DAF-6CD8-4C0F-A38B-BBC3DA5277EA}"/>
          </ac:spMkLst>
        </pc:spChg>
      </pc:sldChg>
      <pc:sldChg chg="addSp modSp new mod">
        <pc:chgData name="Pascalle Cup" userId="acdf420d-3d1b-463e-9173-44ff0cd1b36a" providerId="ADAL" clId="{D814CFAF-0C7A-40A9-84CE-1C1A38536F24}" dt="2021-03-18T15:18:19.975" v="591" actId="313"/>
        <pc:sldMkLst>
          <pc:docMk/>
          <pc:sldMk cId="3116999209" sldId="301"/>
        </pc:sldMkLst>
        <pc:spChg chg="add mod">
          <ac:chgData name="Pascalle Cup" userId="acdf420d-3d1b-463e-9173-44ff0cd1b36a" providerId="ADAL" clId="{D814CFAF-0C7A-40A9-84CE-1C1A38536F24}" dt="2021-03-18T15:18:19.975" v="591" actId="313"/>
          <ac:spMkLst>
            <pc:docMk/>
            <pc:sldMk cId="3116999209" sldId="301"/>
            <ac:spMk id="2" creationId="{2667FB1D-40EE-4512-B0A7-721DDBA21785}"/>
          </ac:spMkLst>
        </pc:spChg>
        <pc:spChg chg="add mod">
          <ac:chgData name="Pascalle Cup" userId="acdf420d-3d1b-463e-9173-44ff0cd1b36a" providerId="ADAL" clId="{D814CFAF-0C7A-40A9-84CE-1C1A38536F24}" dt="2021-03-18T15:08:49.319" v="374" actId="14100"/>
          <ac:spMkLst>
            <pc:docMk/>
            <pc:sldMk cId="3116999209" sldId="301"/>
            <ac:spMk id="4" creationId="{E3643100-6550-4432-A478-F26D4AD84F76}"/>
          </ac:spMkLst>
        </pc:spChg>
      </pc:sldChg>
      <pc:sldChg chg="addSp modSp new mod">
        <pc:chgData name="Pascalle Cup" userId="acdf420d-3d1b-463e-9173-44ff0cd1b36a" providerId="ADAL" clId="{D814CFAF-0C7A-40A9-84CE-1C1A38536F24}" dt="2021-03-19T08:25:53.594" v="656" actId="20577"/>
        <pc:sldMkLst>
          <pc:docMk/>
          <pc:sldMk cId="868535995" sldId="302"/>
        </pc:sldMkLst>
        <pc:spChg chg="add mod">
          <ac:chgData name="Pascalle Cup" userId="acdf420d-3d1b-463e-9173-44ff0cd1b36a" providerId="ADAL" clId="{D814CFAF-0C7A-40A9-84CE-1C1A38536F24}" dt="2021-03-19T08:25:53.594" v="656" actId="20577"/>
          <ac:spMkLst>
            <pc:docMk/>
            <pc:sldMk cId="868535995" sldId="302"/>
            <ac:spMk id="4" creationId="{535D67B6-5735-4B11-83A1-3ED9E7AB15FC}"/>
          </ac:spMkLst>
        </pc:spChg>
        <pc:picChg chg="add mod">
          <ac:chgData name="Pascalle Cup" userId="acdf420d-3d1b-463e-9173-44ff0cd1b36a" providerId="ADAL" clId="{D814CFAF-0C7A-40A9-84CE-1C1A38536F24}" dt="2021-03-19T08:25:11.565" v="655" actId="1076"/>
          <ac:picMkLst>
            <pc:docMk/>
            <pc:sldMk cId="868535995" sldId="302"/>
            <ac:picMk id="2" creationId="{643DAE18-D9E1-4ED5-8B06-9559F6874E0F}"/>
          </ac:picMkLst>
        </pc:picChg>
      </pc:sldChg>
      <pc:sldChg chg="addSp modSp new mod">
        <pc:chgData name="Pascalle Cup" userId="acdf420d-3d1b-463e-9173-44ff0cd1b36a" providerId="ADAL" clId="{D814CFAF-0C7A-40A9-84CE-1C1A38536F24}" dt="2021-03-18T15:19:48.649" v="618" actId="20577"/>
        <pc:sldMkLst>
          <pc:docMk/>
          <pc:sldMk cId="4020903834" sldId="303"/>
        </pc:sldMkLst>
        <pc:spChg chg="mod">
          <ac:chgData name="Pascalle Cup" userId="acdf420d-3d1b-463e-9173-44ff0cd1b36a" providerId="ADAL" clId="{D814CFAF-0C7A-40A9-84CE-1C1A38536F24}" dt="2021-03-18T15:19:48.649" v="618" actId="20577"/>
          <ac:spMkLst>
            <pc:docMk/>
            <pc:sldMk cId="4020903834" sldId="303"/>
            <ac:spMk id="2" creationId="{E6577A0E-E289-4B26-A5E9-9D9BF1B2C838}"/>
          </ac:spMkLst>
        </pc:spChg>
        <pc:graphicFrameChg chg="add mod">
          <ac:chgData name="Pascalle Cup" userId="acdf420d-3d1b-463e-9173-44ff0cd1b36a" providerId="ADAL" clId="{D814CFAF-0C7A-40A9-84CE-1C1A38536F24}" dt="2021-03-18T15:10:34.614" v="416" actId="1076"/>
          <ac:graphicFrameMkLst>
            <pc:docMk/>
            <pc:sldMk cId="4020903834" sldId="303"/>
            <ac:graphicFrameMk id="3" creationId="{CEC12172-CD1E-45B5-A146-B9DCB9938F4E}"/>
          </ac:graphicFrameMkLst>
        </pc:graphicFrameChg>
      </pc:sldChg>
      <pc:sldChg chg="add">
        <pc:chgData name="Pascalle Cup" userId="acdf420d-3d1b-463e-9173-44ff0cd1b36a" providerId="ADAL" clId="{D814CFAF-0C7A-40A9-84CE-1C1A38536F24}" dt="2021-03-18T15:19:10.436" v="593"/>
        <pc:sldMkLst>
          <pc:docMk/>
          <pc:sldMk cId="2753945140" sldId="304"/>
        </pc:sldMkLst>
      </pc:sldChg>
      <pc:sldChg chg="addSp modSp new mod modAnim">
        <pc:chgData name="Pascalle Cup" userId="acdf420d-3d1b-463e-9173-44ff0cd1b36a" providerId="ADAL" clId="{D814CFAF-0C7A-40A9-84CE-1C1A38536F24}" dt="2021-03-18T15:20:45.399" v="635"/>
        <pc:sldMkLst>
          <pc:docMk/>
          <pc:sldMk cId="2349806939" sldId="305"/>
        </pc:sldMkLst>
        <pc:spChg chg="mod">
          <ac:chgData name="Pascalle Cup" userId="acdf420d-3d1b-463e-9173-44ff0cd1b36a" providerId="ADAL" clId="{D814CFAF-0C7A-40A9-84CE-1C1A38536F24}" dt="2021-03-18T15:20:09.160" v="631" actId="20577"/>
          <ac:spMkLst>
            <pc:docMk/>
            <pc:sldMk cId="2349806939" sldId="305"/>
            <ac:spMk id="2" creationId="{3384644B-FAEA-4C0F-8854-1069AD33E2AF}"/>
          </ac:spMkLst>
        </pc:spChg>
        <pc:picChg chg="add mod">
          <ac:chgData name="Pascalle Cup" userId="acdf420d-3d1b-463e-9173-44ff0cd1b36a" providerId="ADAL" clId="{D814CFAF-0C7A-40A9-84CE-1C1A38536F24}" dt="2021-03-18T15:20:41.980" v="634" actId="14100"/>
          <ac:picMkLst>
            <pc:docMk/>
            <pc:sldMk cId="2349806939" sldId="305"/>
            <ac:picMk id="3" creationId="{41A6B2B3-60EE-4198-A729-26A319DB1162}"/>
          </ac:picMkLst>
        </pc:picChg>
      </pc:sldChg>
      <pc:sldMasterChg chg="add addSldLayout">
        <pc:chgData name="Pascalle Cup" userId="acdf420d-3d1b-463e-9173-44ff0cd1b36a" providerId="ADAL" clId="{D814CFAF-0C7A-40A9-84CE-1C1A38536F24}" dt="2021-03-18T15:19:10.435" v="592" actId="27028"/>
        <pc:sldMasterMkLst>
          <pc:docMk/>
          <pc:sldMasterMk cId="1481251228" sldId="2147483648"/>
        </pc:sldMasterMkLst>
        <pc:sldLayoutChg chg="add">
          <pc:chgData name="Pascalle Cup" userId="acdf420d-3d1b-463e-9173-44ff0cd1b36a" providerId="ADAL" clId="{D814CFAF-0C7A-40A9-84CE-1C1A38536F24}" dt="2021-03-18T15:19:10.435" v="592" actId="27028"/>
          <pc:sldLayoutMkLst>
            <pc:docMk/>
            <pc:sldMasterMk cId="1481251228" sldId="2147483648"/>
            <pc:sldLayoutMk cId="3423238104" sldId="2147483655"/>
          </pc:sldLayoutMkLst>
        </pc:sldLayoutChg>
      </pc:sldMasterChg>
      <pc:sldMasterChg chg="add addSldLayout">
        <pc:chgData name="Pascalle Cup" userId="acdf420d-3d1b-463e-9173-44ff0cd1b36a" providerId="ADAL" clId="{D814CFAF-0C7A-40A9-84CE-1C1A38536F24}" dt="2021-03-18T15:03:08.351" v="298" actId="27028"/>
        <pc:sldMasterMkLst>
          <pc:docMk/>
          <pc:sldMasterMk cId="3665789770" sldId="2147483732"/>
        </pc:sldMasterMkLst>
        <pc:sldLayoutChg chg="add">
          <pc:chgData name="Pascalle Cup" userId="acdf420d-3d1b-463e-9173-44ff0cd1b36a" providerId="ADAL" clId="{D814CFAF-0C7A-40A9-84CE-1C1A38536F24}" dt="2021-03-18T15:02:26.905" v="292" actId="27028"/>
          <pc:sldLayoutMkLst>
            <pc:docMk/>
            <pc:sldMasterMk cId="3665789770" sldId="2147483732"/>
            <pc:sldLayoutMk cId="1421582167" sldId="2147483721"/>
          </pc:sldLayoutMkLst>
        </pc:sldLayoutChg>
        <pc:sldLayoutChg chg="add">
          <pc:chgData name="Pascalle Cup" userId="acdf420d-3d1b-463e-9173-44ff0cd1b36a" providerId="ADAL" clId="{D814CFAF-0C7A-40A9-84CE-1C1A38536F24}" dt="2021-03-18T15:03:08.351" v="298" actId="27028"/>
          <pc:sldLayoutMkLst>
            <pc:docMk/>
            <pc:sldMasterMk cId="3665789770" sldId="2147483732"/>
            <pc:sldLayoutMk cId="27012088" sldId="2147483722"/>
          </pc:sldLayoutMkLst>
        </pc:sldLayoutChg>
        <pc:sldLayoutChg chg="add">
          <pc:chgData name="Pascalle Cup" userId="acdf420d-3d1b-463e-9173-44ff0cd1b36a" providerId="ADAL" clId="{D814CFAF-0C7A-40A9-84CE-1C1A38536F24}" dt="2021-03-18T15:03:06.482" v="296" actId="27028"/>
          <pc:sldLayoutMkLst>
            <pc:docMk/>
            <pc:sldMasterMk cId="3665789770" sldId="2147483732"/>
            <pc:sldLayoutMk cId="1091022549" sldId="2147483729"/>
          </pc:sldLayoutMkLst>
        </pc:sldLayoutChg>
      </pc:sldMasterChg>
      <pc:sldMasterChg chg="replId modSldLayout">
        <pc:chgData name="Pascalle Cup" userId="acdf420d-3d1b-463e-9173-44ff0cd1b36a" providerId="ADAL" clId="{D814CFAF-0C7A-40A9-84CE-1C1A38536F24}" dt="2021-03-18T15:19:10.435" v="592" actId="27028"/>
        <pc:sldMasterMkLst>
          <pc:docMk/>
          <pc:sldMasterMk cId="2230039246" sldId="2147483746"/>
        </pc:sldMasterMkLst>
        <pc:sldLayoutChg chg="replId">
          <pc:chgData name="Pascalle Cup" userId="acdf420d-3d1b-463e-9173-44ff0cd1b36a" providerId="ADAL" clId="{D814CFAF-0C7A-40A9-84CE-1C1A38536F24}" dt="2021-03-18T15:19:10.435" v="592" actId="27028"/>
          <pc:sldLayoutMkLst>
            <pc:docMk/>
            <pc:sldMasterMk cId="2230039246" sldId="2147483746"/>
            <pc:sldLayoutMk cId="3978299353" sldId="214748374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BB7DEBE-BA4C-4586-9078-AEE88BA33B77}" type="datetimeFigureOut">
              <a:rPr lang="nl-NL" smtClean="0"/>
              <a:t>19-3-2021</a:t>
            </a:fld>
            <a:endParaRPr lang="nl-NL"/>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EAF2479-488F-429D-A626-87E354DA495D}" type="slidenum">
              <a:rPr lang="nl-NL" smtClean="0"/>
              <a:t>‹nr.›</a:t>
            </a:fld>
            <a:endParaRPr lang="nl-NL"/>
          </a:p>
        </p:txBody>
      </p:sp>
    </p:spTree>
    <p:extLst>
      <p:ext uri="{BB962C8B-B14F-4D97-AF65-F5344CB8AC3E}">
        <p14:creationId xmlns:p14="http://schemas.microsoft.com/office/powerpoint/2010/main" val="4112623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CE87284-59E0-46A1-97C3-B511C4A23BFF}" type="slidenum">
              <a:rPr lang="nl-NL" smtClean="0"/>
              <a:t>13</a:t>
            </a:fld>
            <a:endParaRPr lang="nl-NL"/>
          </a:p>
        </p:txBody>
      </p:sp>
    </p:spTree>
    <p:extLst>
      <p:ext uri="{BB962C8B-B14F-4D97-AF65-F5344CB8AC3E}">
        <p14:creationId xmlns:p14="http://schemas.microsoft.com/office/powerpoint/2010/main" val="105262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Bij relatieve armoede worden de levensomstandigheden van een groep of persoon beoordeeld in verhouding met zijn omgeving. Sociale armoede betekent dat mensen niet mee kunnen doen aan het normale maatschappelijk leven omdat er geen geld is voor een sportclub of vereniging, voor schoolactiviteiten of een uitstapje van de bejaardenvereniging of bijvoorbeeld voor toegang tot internet.</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4CE87284-59E0-46A1-97C3-B511C4A23BFF}" type="slidenum">
              <a:rPr lang="nl-NL" smtClean="0"/>
              <a:t>14</a:t>
            </a:fld>
            <a:endParaRPr lang="nl-NL"/>
          </a:p>
        </p:txBody>
      </p:sp>
    </p:spTree>
    <p:extLst>
      <p:ext uri="{BB962C8B-B14F-4D97-AF65-F5344CB8AC3E}">
        <p14:creationId xmlns:p14="http://schemas.microsoft.com/office/powerpoint/2010/main" val="176553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AF3E8-F683-4FDC-BC3C-972A89C5F7D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76D162A-7557-4969-9565-EA33C303A6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A8D1D5A-FFEB-4CA2-86AE-6E2663458116}"/>
              </a:ext>
            </a:extLst>
          </p:cNvPr>
          <p:cNvSpPr>
            <a:spLocks noGrp="1"/>
          </p:cNvSpPr>
          <p:nvPr>
            <p:ph type="dt" sz="half" idx="10"/>
          </p:nvPr>
        </p:nvSpPr>
        <p:spPr/>
        <p:txBody>
          <a:bodyPr/>
          <a:lstStyle/>
          <a:p>
            <a:fld id="{6EEA47C3-284B-4991-8D88-A603BCA58F67}" type="datetimeFigureOut">
              <a:rPr lang="nl-NL" smtClean="0"/>
              <a:t>19-3-2021</a:t>
            </a:fld>
            <a:endParaRPr lang="nl-NL"/>
          </a:p>
        </p:txBody>
      </p:sp>
      <p:sp>
        <p:nvSpPr>
          <p:cNvPr id="5" name="Tijdelijke aanduiding voor voettekst 4">
            <a:extLst>
              <a:ext uri="{FF2B5EF4-FFF2-40B4-BE49-F238E27FC236}">
                <a16:creationId xmlns:a16="http://schemas.microsoft.com/office/drawing/2014/main" id="{84DC3CF0-BC8B-45E4-9A77-663ACE8957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51422A-7B73-46EF-9EB8-908411B3CD95}"/>
              </a:ext>
            </a:extLst>
          </p:cNvPr>
          <p:cNvSpPr>
            <a:spLocks noGrp="1"/>
          </p:cNvSpPr>
          <p:nvPr>
            <p:ph type="sldNum" sz="quarter" idx="12"/>
          </p:nvPr>
        </p:nvSpPr>
        <p:spPr/>
        <p:txBody>
          <a:bodyPr/>
          <a:lstStyle/>
          <a:p>
            <a:fld id="{5A2516F9-025A-4C69-B481-940A75616943}" type="slidenum">
              <a:rPr lang="nl-NL" smtClean="0"/>
              <a:t>‹nr.›</a:t>
            </a:fld>
            <a:endParaRPr lang="nl-NL"/>
          </a:p>
        </p:txBody>
      </p:sp>
    </p:spTree>
    <p:extLst>
      <p:ext uri="{BB962C8B-B14F-4D97-AF65-F5344CB8AC3E}">
        <p14:creationId xmlns:p14="http://schemas.microsoft.com/office/powerpoint/2010/main" val="144164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7623E-B3C6-416D-B68F-BDF82A02CD2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1C066AD-6D17-4DF7-A716-A99215FCD8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E022961-6D92-44BA-8E51-405751421F8C}"/>
              </a:ext>
            </a:extLst>
          </p:cNvPr>
          <p:cNvSpPr>
            <a:spLocks noGrp="1"/>
          </p:cNvSpPr>
          <p:nvPr>
            <p:ph type="dt" sz="half" idx="10"/>
          </p:nvPr>
        </p:nvSpPr>
        <p:spPr/>
        <p:txBody>
          <a:bodyPr/>
          <a:lstStyle/>
          <a:p>
            <a:fld id="{6EEA47C3-284B-4991-8D88-A603BCA58F67}" type="datetimeFigureOut">
              <a:rPr lang="nl-NL" smtClean="0"/>
              <a:t>19-3-2021</a:t>
            </a:fld>
            <a:endParaRPr lang="nl-NL"/>
          </a:p>
        </p:txBody>
      </p:sp>
      <p:sp>
        <p:nvSpPr>
          <p:cNvPr id="5" name="Tijdelijke aanduiding voor voettekst 4">
            <a:extLst>
              <a:ext uri="{FF2B5EF4-FFF2-40B4-BE49-F238E27FC236}">
                <a16:creationId xmlns:a16="http://schemas.microsoft.com/office/drawing/2014/main" id="{6A3EDB68-A132-465B-84E5-33B962F80A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087A06-D3DC-41B6-9F47-4F97E7790FB5}"/>
              </a:ext>
            </a:extLst>
          </p:cNvPr>
          <p:cNvSpPr>
            <a:spLocks noGrp="1"/>
          </p:cNvSpPr>
          <p:nvPr>
            <p:ph type="sldNum" sz="quarter" idx="12"/>
          </p:nvPr>
        </p:nvSpPr>
        <p:spPr/>
        <p:txBody>
          <a:bodyPr/>
          <a:lstStyle/>
          <a:p>
            <a:fld id="{5A2516F9-025A-4C69-B481-940A75616943}" type="slidenum">
              <a:rPr lang="nl-NL" smtClean="0"/>
              <a:t>‹nr.›</a:t>
            </a:fld>
            <a:endParaRPr lang="nl-NL"/>
          </a:p>
        </p:txBody>
      </p:sp>
    </p:spTree>
    <p:extLst>
      <p:ext uri="{BB962C8B-B14F-4D97-AF65-F5344CB8AC3E}">
        <p14:creationId xmlns:p14="http://schemas.microsoft.com/office/powerpoint/2010/main" val="140471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5882C61-E610-4966-8C29-EC37299A35D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2886AB8-82A9-49D5-81B8-C2D652BFA22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6D6F32-8F3D-4EF0-B95D-B87D491B1014}"/>
              </a:ext>
            </a:extLst>
          </p:cNvPr>
          <p:cNvSpPr>
            <a:spLocks noGrp="1"/>
          </p:cNvSpPr>
          <p:nvPr>
            <p:ph type="dt" sz="half" idx="10"/>
          </p:nvPr>
        </p:nvSpPr>
        <p:spPr/>
        <p:txBody>
          <a:bodyPr/>
          <a:lstStyle/>
          <a:p>
            <a:fld id="{6EEA47C3-284B-4991-8D88-A603BCA58F67}" type="datetimeFigureOut">
              <a:rPr lang="nl-NL" smtClean="0"/>
              <a:t>19-3-2021</a:t>
            </a:fld>
            <a:endParaRPr lang="nl-NL"/>
          </a:p>
        </p:txBody>
      </p:sp>
      <p:sp>
        <p:nvSpPr>
          <p:cNvPr id="5" name="Tijdelijke aanduiding voor voettekst 4">
            <a:extLst>
              <a:ext uri="{FF2B5EF4-FFF2-40B4-BE49-F238E27FC236}">
                <a16:creationId xmlns:a16="http://schemas.microsoft.com/office/drawing/2014/main" id="{C296C8C9-E666-43D4-AA59-9B40A6B842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A4532E-4C5F-4CC6-BD3A-F38234C6418E}"/>
              </a:ext>
            </a:extLst>
          </p:cNvPr>
          <p:cNvSpPr>
            <a:spLocks noGrp="1"/>
          </p:cNvSpPr>
          <p:nvPr>
            <p:ph type="sldNum" sz="quarter" idx="12"/>
          </p:nvPr>
        </p:nvSpPr>
        <p:spPr/>
        <p:txBody>
          <a:bodyPr/>
          <a:lstStyle/>
          <a:p>
            <a:fld id="{5A2516F9-025A-4C69-B481-940A75616943}" type="slidenum">
              <a:rPr lang="nl-NL" smtClean="0"/>
              <a:t>‹nr.›</a:t>
            </a:fld>
            <a:endParaRPr lang="nl-NL"/>
          </a:p>
        </p:txBody>
      </p:sp>
    </p:spTree>
    <p:extLst>
      <p:ext uri="{BB962C8B-B14F-4D97-AF65-F5344CB8AC3E}">
        <p14:creationId xmlns:p14="http://schemas.microsoft.com/office/powerpoint/2010/main" val="192092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3/19/2021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6323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3/19/2021</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475043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7012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091022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421582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C7D1A10-A496-4D48-93BD-CB430D24B5B9}"/>
              </a:ext>
            </a:extLst>
          </p:cNvPr>
          <p:cNvSpPr>
            <a:spLocks noGrp="1"/>
          </p:cNvSpPr>
          <p:nvPr>
            <p:ph type="dt" sz="half" idx="10"/>
          </p:nvPr>
        </p:nvSpPr>
        <p:spPr/>
        <p:txBody>
          <a:bodyPr/>
          <a:lstStyle/>
          <a:p>
            <a:fld id="{15CE08F2-61E2-424D-A5AD-0CEC24C709E3}" type="datetimeFigureOut">
              <a:rPr lang="nl-NL" smtClean="0"/>
              <a:t>19-3-2021</a:t>
            </a:fld>
            <a:endParaRPr lang="nl-NL"/>
          </a:p>
        </p:txBody>
      </p:sp>
      <p:sp>
        <p:nvSpPr>
          <p:cNvPr id="3" name="Tijdelijke aanduiding voor voettekst 2">
            <a:extLst>
              <a:ext uri="{FF2B5EF4-FFF2-40B4-BE49-F238E27FC236}">
                <a16:creationId xmlns:a16="http://schemas.microsoft.com/office/drawing/2014/main" id="{125A5C90-B9B2-45A5-A52D-58AFB6B7E49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C64C29F-A626-4B0F-AF33-C6C8AF7C2F90}"/>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342323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011F0-D757-4471-8675-C0A03652A31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02BE640-2D69-4026-9937-769BE4B4E55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1A488C1-8289-4D04-9C0A-A41324AEE418}"/>
              </a:ext>
            </a:extLst>
          </p:cNvPr>
          <p:cNvSpPr>
            <a:spLocks noGrp="1"/>
          </p:cNvSpPr>
          <p:nvPr>
            <p:ph type="dt" sz="half" idx="10"/>
          </p:nvPr>
        </p:nvSpPr>
        <p:spPr/>
        <p:txBody>
          <a:bodyPr/>
          <a:lstStyle/>
          <a:p>
            <a:fld id="{6EEA47C3-284B-4991-8D88-A603BCA58F67}" type="datetimeFigureOut">
              <a:rPr lang="nl-NL" smtClean="0"/>
              <a:t>19-3-2021</a:t>
            </a:fld>
            <a:endParaRPr lang="nl-NL"/>
          </a:p>
        </p:txBody>
      </p:sp>
      <p:sp>
        <p:nvSpPr>
          <p:cNvPr id="5" name="Tijdelijke aanduiding voor voettekst 4">
            <a:extLst>
              <a:ext uri="{FF2B5EF4-FFF2-40B4-BE49-F238E27FC236}">
                <a16:creationId xmlns:a16="http://schemas.microsoft.com/office/drawing/2014/main" id="{4DFBA0F7-A6E7-4943-B4B0-B557FC4E53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A98ECA3-AC37-4ACA-8818-1B37C693E459}"/>
              </a:ext>
            </a:extLst>
          </p:cNvPr>
          <p:cNvSpPr>
            <a:spLocks noGrp="1"/>
          </p:cNvSpPr>
          <p:nvPr>
            <p:ph type="sldNum" sz="quarter" idx="12"/>
          </p:nvPr>
        </p:nvSpPr>
        <p:spPr/>
        <p:txBody>
          <a:bodyPr/>
          <a:lstStyle/>
          <a:p>
            <a:fld id="{5A2516F9-025A-4C69-B481-940A75616943}" type="slidenum">
              <a:rPr lang="nl-NL" smtClean="0"/>
              <a:t>‹nr.›</a:t>
            </a:fld>
            <a:endParaRPr lang="nl-NL"/>
          </a:p>
        </p:txBody>
      </p:sp>
    </p:spTree>
    <p:extLst>
      <p:ext uri="{BB962C8B-B14F-4D97-AF65-F5344CB8AC3E}">
        <p14:creationId xmlns:p14="http://schemas.microsoft.com/office/powerpoint/2010/main" val="166556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1D560-BFE5-4F04-BA4D-503BC2721DF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07056CB-742A-40A7-930A-9FE0186358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F1CF8BD-98F2-40EB-8B6D-2F935F8E0B69}"/>
              </a:ext>
            </a:extLst>
          </p:cNvPr>
          <p:cNvSpPr>
            <a:spLocks noGrp="1"/>
          </p:cNvSpPr>
          <p:nvPr>
            <p:ph type="dt" sz="half" idx="10"/>
          </p:nvPr>
        </p:nvSpPr>
        <p:spPr/>
        <p:txBody>
          <a:bodyPr/>
          <a:lstStyle/>
          <a:p>
            <a:fld id="{6EEA47C3-284B-4991-8D88-A603BCA58F67}" type="datetimeFigureOut">
              <a:rPr lang="nl-NL" smtClean="0"/>
              <a:t>19-3-2021</a:t>
            </a:fld>
            <a:endParaRPr lang="nl-NL"/>
          </a:p>
        </p:txBody>
      </p:sp>
      <p:sp>
        <p:nvSpPr>
          <p:cNvPr id="5" name="Tijdelijke aanduiding voor voettekst 4">
            <a:extLst>
              <a:ext uri="{FF2B5EF4-FFF2-40B4-BE49-F238E27FC236}">
                <a16:creationId xmlns:a16="http://schemas.microsoft.com/office/drawing/2014/main" id="{A6BBA49C-4D0E-455C-8E5F-4BCD2C4B18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C3AB59-5CAB-4F6B-988F-127D5ABEED85}"/>
              </a:ext>
            </a:extLst>
          </p:cNvPr>
          <p:cNvSpPr>
            <a:spLocks noGrp="1"/>
          </p:cNvSpPr>
          <p:nvPr>
            <p:ph type="sldNum" sz="quarter" idx="12"/>
          </p:nvPr>
        </p:nvSpPr>
        <p:spPr/>
        <p:txBody>
          <a:bodyPr/>
          <a:lstStyle/>
          <a:p>
            <a:fld id="{5A2516F9-025A-4C69-B481-940A75616943}" type="slidenum">
              <a:rPr lang="nl-NL" smtClean="0"/>
              <a:t>‹nr.›</a:t>
            </a:fld>
            <a:endParaRPr lang="nl-NL"/>
          </a:p>
        </p:txBody>
      </p:sp>
    </p:spTree>
    <p:extLst>
      <p:ext uri="{BB962C8B-B14F-4D97-AF65-F5344CB8AC3E}">
        <p14:creationId xmlns:p14="http://schemas.microsoft.com/office/powerpoint/2010/main" val="68086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A84CD-2666-432B-BA0A-D6B7D43F32E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8568969-6B35-43C5-8B81-8E8888FBAD0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EAA9665-A786-4BA7-BD28-7FA00564059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1747199-8F9D-4B83-BC96-28B83089D2C7}"/>
              </a:ext>
            </a:extLst>
          </p:cNvPr>
          <p:cNvSpPr>
            <a:spLocks noGrp="1"/>
          </p:cNvSpPr>
          <p:nvPr>
            <p:ph type="dt" sz="half" idx="10"/>
          </p:nvPr>
        </p:nvSpPr>
        <p:spPr/>
        <p:txBody>
          <a:bodyPr/>
          <a:lstStyle/>
          <a:p>
            <a:fld id="{6EEA47C3-284B-4991-8D88-A603BCA58F67}" type="datetimeFigureOut">
              <a:rPr lang="nl-NL" smtClean="0"/>
              <a:t>19-3-2021</a:t>
            </a:fld>
            <a:endParaRPr lang="nl-NL"/>
          </a:p>
        </p:txBody>
      </p:sp>
      <p:sp>
        <p:nvSpPr>
          <p:cNvPr id="6" name="Tijdelijke aanduiding voor voettekst 5">
            <a:extLst>
              <a:ext uri="{FF2B5EF4-FFF2-40B4-BE49-F238E27FC236}">
                <a16:creationId xmlns:a16="http://schemas.microsoft.com/office/drawing/2014/main" id="{84A84204-527A-4250-B502-0F26F66604C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FB3754-A30E-4144-BCC2-979D3A78B5FB}"/>
              </a:ext>
            </a:extLst>
          </p:cNvPr>
          <p:cNvSpPr>
            <a:spLocks noGrp="1"/>
          </p:cNvSpPr>
          <p:nvPr>
            <p:ph type="sldNum" sz="quarter" idx="12"/>
          </p:nvPr>
        </p:nvSpPr>
        <p:spPr/>
        <p:txBody>
          <a:bodyPr/>
          <a:lstStyle/>
          <a:p>
            <a:fld id="{5A2516F9-025A-4C69-B481-940A75616943}" type="slidenum">
              <a:rPr lang="nl-NL" smtClean="0"/>
              <a:t>‹nr.›</a:t>
            </a:fld>
            <a:endParaRPr lang="nl-NL"/>
          </a:p>
        </p:txBody>
      </p:sp>
    </p:spTree>
    <p:extLst>
      <p:ext uri="{BB962C8B-B14F-4D97-AF65-F5344CB8AC3E}">
        <p14:creationId xmlns:p14="http://schemas.microsoft.com/office/powerpoint/2010/main" val="95192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95285-FC36-436F-9C95-09BCD67267D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2455FBA-5CDB-481B-AACF-7062F5718B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F1D44EB-117F-470B-9C93-C144466B14E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9354D2A-08B8-4CCB-8821-F797969172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E1734D5-D33E-4912-8345-00347176237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E172448-ED24-4F51-A55E-024ED7312ED2}"/>
              </a:ext>
            </a:extLst>
          </p:cNvPr>
          <p:cNvSpPr>
            <a:spLocks noGrp="1"/>
          </p:cNvSpPr>
          <p:nvPr>
            <p:ph type="dt" sz="half" idx="10"/>
          </p:nvPr>
        </p:nvSpPr>
        <p:spPr/>
        <p:txBody>
          <a:bodyPr/>
          <a:lstStyle/>
          <a:p>
            <a:fld id="{6EEA47C3-284B-4991-8D88-A603BCA58F67}" type="datetimeFigureOut">
              <a:rPr lang="nl-NL" smtClean="0"/>
              <a:t>19-3-2021</a:t>
            </a:fld>
            <a:endParaRPr lang="nl-NL"/>
          </a:p>
        </p:txBody>
      </p:sp>
      <p:sp>
        <p:nvSpPr>
          <p:cNvPr id="8" name="Tijdelijke aanduiding voor voettekst 7">
            <a:extLst>
              <a:ext uri="{FF2B5EF4-FFF2-40B4-BE49-F238E27FC236}">
                <a16:creationId xmlns:a16="http://schemas.microsoft.com/office/drawing/2014/main" id="{55E69F71-CBC1-406E-AC6D-EAA9554AA3C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2115709-1ACC-4A1B-A0B2-707AA68293BB}"/>
              </a:ext>
            </a:extLst>
          </p:cNvPr>
          <p:cNvSpPr>
            <a:spLocks noGrp="1"/>
          </p:cNvSpPr>
          <p:nvPr>
            <p:ph type="sldNum" sz="quarter" idx="12"/>
          </p:nvPr>
        </p:nvSpPr>
        <p:spPr/>
        <p:txBody>
          <a:bodyPr/>
          <a:lstStyle/>
          <a:p>
            <a:fld id="{5A2516F9-025A-4C69-B481-940A75616943}" type="slidenum">
              <a:rPr lang="nl-NL" smtClean="0"/>
              <a:t>‹nr.›</a:t>
            </a:fld>
            <a:endParaRPr lang="nl-NL"/>
          </a:p>
        </p:txBody>
      </p:sp>
    </p:spTree>
    <p:extLst>
      <p:ext uri="{BB962C8B-B14F-4D97-AF65-F5344CB8AC3E}">
        <p14:creationId xmlns:p14="http://schemas.microsoft.com/office/powerpoint/2010/main" val="263586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F6691-6577-4B3D-90AF-591A4B09F7C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27DCC4D-72AC-4425-9F7B-B5EFAFB80E3D}"/>
              </a:ext>
            </a:extLst>
          </p:cNvPr>
          <p:cNvSpPr>
            <a:spLocks noGrp="1"/>
          </p:cNvSpPr>
          <p:nvPr>
            <p:ph type="dt" sz="half" idx="10"/>
          </p:nvPr>
        </p:nvSpPr>
        <p:spPr/>
        <p:txBody>
          <a:bodyPr/>
          <a:lstStyle/>
          <a:p>
            <a:fld id="{6EEA47C3-284B-4991-8D88-A603BCA58F67}" type="datetimeFigureOut">
              <a:rPr lang="nl-NL" smtClean="0"/>
              <a:t>19-3-2021</a:t>
            </a:fld>
            <a:endParaRPr lang="nl-NL"/>
          </a:p>
        </p:txBody>
      </p:sp>
      <p:sp>
        <p:nvSpPr>
          <p:cNvPr id="4" name="Tijdelijke aanduiding voor voettekst 3">
            <a:extLst>
              <a:ext uri="{FF2B5EF4-FFF2-40B4-BE49-F238E27FC236}">
                <a16:creationId xmlns:a16="http://schemas.microsoft.com/office/drawing/2014/main" id="{68424264-BA12-4D27-AB39-102EDC2B861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ABDC355-DB3E-4AE6-B9E9-3121DF4954FF}"/>
              </a:ext>
            </a:extLst>
          </p:cNvPr>
          <p:cNvSpPr>
            <a:spLocks noGrp="1"/>
          </p:cNvSpPr>
          <p:nvPr>
            <p:ph type="sldNum" sz="quarter" idx="12"/>
          </p:nvPr>
        </p:nvSpPr>
        <p:spPr/>
        <p:txBody>
          <a:bodyPr/>
          <a:lstStyle/>
          <a:p>
            <a:fld id="{5A2516F9-025A-4C69-B481-940A75616943}" type="slidenum">
              <a:rPr lang="nl-NL" smtClean="0"/>
              <a:t>‹nr.›</a:t>
            </a:fld>
            <a:endParaRPr lang="nl-NL"/>
          </a:p>
        </p:txBody>
      </p:sp>
    </p:spTree>
    <p:extLst>
      <p:ext uri="{BB962C8B-B14F-4D97-AF65-F5344CB8AC3E}">
        <p14:creationId xmlns:p14="http://schemas.microsoft.com/office/powerpoint/2010/main" val="97963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64956F5-D89C-46F4-A3E5-EB1B6EFB9794}"/>
              </a:ext>
            </a:extLst>
          </p:cNvPr>
          <p:cNvSpPr>
            <a:spLocks noGrp="1"/>
          </p:cNvSpPr>
          <p:nvPr>
            <p:ph type="dt" sz="half" idx="10"/>
          </p:nvPr>
        </p:nvSpPr>
        <p:spPr/>
        <p:txBody>
          <a:bodyPr/>
          <a:lstStyle/>
          <a:p>
            <a:fld id="{6EEA47C3-284B-4991-8D88-A603BCA58F67}" type="datetimeFigureOut">
              <a:rPr lang="nl-NL" smtClean="0"/>
              <a:t>19-3-2021</a:t>
            </a:fld>
            <a:endParaRPr lang="nl-NL"/>
          </a:p>
        </p:txBody>
      </p:sp>
      <p:sp>
        <p:nvSpPr>
          <p:cNvPr id="3" name="Tijdelijke aanduiding voor voettekst 2">
            <a:extLst>
              <a:ext uri="{FF2B5EF4-FFF2-40B4-BE49-F238E27FC236}">
                <a16:creationId xmlns:a16="http://schemas.microsoft.com/office/drawing/2014/main" id="{7F640A32-4065-424B-BF69-2B93CF32535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25BAA2E-121A-417D-907D-180E93015FB9}"/>
              </a:ext>
            </a:extLst>
          </p:cNvPr>
          <p:cNvSpPr>
            <a:spLocks noGrp="1"/>
          </p:cNvSpPr>
          <p:nvPr>
            <p:ph type="sldNum" sz="quarter" idx="12"/>
          </p:nvPr>
        </p:nvSpPr>
        <p:spPr/>
        <p:txBody>
          <a:bodyPr/>
          <a:lstStyle/>
          <a:p>
            <a:fld id="{5A2516F9-025A-4C69-B481-940A75616943}" type="slidenum">
              <a:rPr lang="nl-NL" smtClean="0"/>
              <a:t>‹nr.›</a:t>
            </a:fld>
            <a:endParaRPr lang="nl-NL"/>
          </a:p>
        </p:txBody>
      </p:sp>
    </p:spTree>
    <p:extLst>
      <p:ext uri="{BB962C8B-B14F-4D97-AF65-F5344CB8AC3E}">
        <p14:creationId xmlns:p14="http://schemas.microsoft.com/office/powerpoint/2010/main" val="397829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0EE0C-087F-4406-90E3-C28F5B77E87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989C02A-34FA-4615-89CF-C52EB6E9FF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D2367E8-E349-4373-ADFF-F138436B8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C507C51-1C1B-4F73-A2B8-A10A6DA2974E}"/>
              </a:ext>
            </a:extLst>
          </p:cNvPr>
          <p:cNvSpPr>
            <a:spLocks noGrp="1"/>
          </p:cNvSpPr>
          <p:nvPr>
            <p:ph type="dt" sz="half" idx="10"/>
          </p:nvPr>
        </p:nvSpPr>
        <p:spPr/>
        <p:txBody>
          <a:bodyPr/>
          <a:lstStyle/>
          <a:p>
            <a:fld id="{6EEA47C3-284B-4991-8D88-A603BCA58F67}" type="datetimeFigureOut">
              <a:rPr lang="nl-NL" smtClean="0"/>
              <a:t>19-3-2021</a:t>
            </a:fld>
            <a:endParaRPr lang="nl-NL"/>
          </a:p>
        </p:txBody>
      </p:sp>
      <p:sp>
        <p:nvSpPr>
          <p:cNvPr id="6" name="Tijdelijke aanduiding voor voettekst 5">
            <a:extLst>
              <a:ext uri="{FF2B5EF4-FFF2-40B4-BE49-F238E27FC236}">
                <a16:creationId xmlns:a16="http://schemas.microsoft.com/office/drawing/2014/main" id="{F6F5E61A-EE07-4857-811A-42E1CF5854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3A07A3-2D4C-4BC5-B61E-863C5D28050B}"/>
              </a:ext>
            </a:extLst>
          </p:cNvPr>
          <p:cNvSpPr>
            <a:spLocks noGrp="1"/>
          </p:cNvSpPr>
          <p:nvPr>
            <p:ph type="sldNum" sz="quarter" idx="12"/>
          </p:nvPr>
        </p:nvSpPr>
        <p:spPr/>
        <p:txBody>
          <a:bodyPr/>
          <a:lstStyle/>
          <a:p>
            <a:fld id="{5A2516F9-025A-4C69-B481-940A75616943}" type="slidenum">
              <a:rPr lang="nl-NL" smtClean="0"/>
              <a:t>‹nr.›</a:t>
            </a:fld>
            <a:endParaRPr lang="nl-NL"/>
          </a:p>
        </p:txBody>
      </p:sp>
    </p:spTree>
    <p:extLst>
      <p:ext uri="{BB962C8B-B14F-4D97-AF65-F5344CB8AC3E}">
        <p14:creationId xmlns:p14="http://schemas.microsoft.com/office/powerpoint/2010/main" val="123666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35A7B-F122-4E9B-8F1E-EF2B3357662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4DCB289-30A6-420C-8779-3AD4AF4B2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6178F54-FA85-46B2-8C33-6935CCAD7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6A19DE6-44FC-4D47-9DC3-9C759092BCD2}"/>
              </a:ext>
            </a:extLst>
          </p:cNvPr>
          <p:cNvSpPr>
            <a:spLocks noGrp="1"/>
          </p:cNvSpPr>
          <p:nvPr>
            <p:ph type="dt" sz="half" idx="10"/>
          </p:nvPr>
        </p:nvSpPr>
        <p:spPr/>
        <p:txBody>
          <a:bodyPr/>
          <a:lstStyle/>
          <a:p>
            <a:fld id="{6EEA47C3-284B-4991-8D88-A603BCA58F67}" type="datetimeFigureOut">
              <a:rPr lang="nl-NL" smtClean="0"/>
              <a:t>19-3-2021</a:t>
            </a:fld>
            <a:endParaRPr lang="nl-NL"/>
          </a:p>
        </p:txBody>
      </p:sp>
      <p:sp>
        <p:nvSpPr>
          <p:cNvPr id="6" name="Tijdelijke aanduiding voor voettekst 5">
            <a:extLst>
              <a:ext uri="{FF2B5EF4-FFF2-40B4-BE49-F238E27FC236}">
                <a16:creationId xmlns:a16="http://schemas.microsoft.com/office/drawing/2014/main" id="{C91994D4-09E1-45E7-AF0D-D7109CB766B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B618E5-015D-4314-B330-E4D98176AF3A}"/>
              </a:ext>
            </a:extLst>
          </p:cNvPr>
          <p:cNvSpPr>
            <a:spLocks noGrp="1"/>
          </p:cNvSpPr>
          <p:nvPr>
            <p:ph type="sldNum" sz="quarter" idx="12"/>
          </p:nvPr>
        </p:nvSpPr>
        <p:spPr/>
        <p:txBody>
          <a:bodyPr/>
          <a:lstStyle/>
          <a:p>
            <a:fld id="{5A2516F9-025A-4C69-B481-940A75616943}" type="slidenum">
              <a:rPr lang="nl-NL" smtClean="0"/>
              <a:t>‹nr.›</a:t>
            </a:fld>
            <a:endParaRPr lang="nl-NL"/>
          </a:p>
        </p:txBody>
      </p:sp>
    </p:spTree>
    <p:extLst>
      <p:ext uri="{BB962C8B-B14F-4D97-AF65-F5344CB8AC3E}">
        <p14:creationId xmlns:p14="http://schemas.microsoft.com/office/powerpoint/2010/main" val="51483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05D9D6C-9BCD-4245-AEC7-9B93342C7E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175643C-642C-455C-938F-ECDF574BD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70A126-A0E2-44C8-8DAE-70242ACC59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A47C3-284B-4991-8D88-A603BCA58F67}" type="datetimeFigureOut">
              <a:rPr lang="nl-NL" smtClean="0"/>
              <a:t>19-3-2021</a:t>
            </a:fld>
            <a:endParaRPr lang="nl-NL"/>
          </a:p>
        </p:txBody>
      </p:sp>
      <p:sp>
        <p:nvSpPr>
          <p:cNvPr id="5" name="Tijdelijke aanduiding voor voettekst 4">
            <a:extLst>
              <a:ext uri="{FF2B5EF4-FFF2-40B4-BE49-F238E27FC236}">
                <a16:creationId xmlns:a16="http://schemas.microsoft.com/office/drawing/2014/main" id="{D72DD38E-9603-4B2E-A0EB-7CA03D6B84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6E8303E-FDC2-44FA-9520-7099D7844E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516F9-025A-4C69-B481-940A75616943}" type="slidenum">
              <a:rPr lang="nl-NL" smtClean="0"/>
              <a:t>‹nr.›</a:t>
            </a:fld>
            <a:endParaRPr lang="nl-NL"/>
          </a:p>
        </p:txBody>
      </p:sp>
    </p:spTree>
    <p:extLst>
      <p:ext uri="{BB962C8B-B14F-4D97-AF65-F5344CB8AC3E}">
        <p14:creationId xmlns:p14="http://schemas.microsoft.com/office/powerpoint/2010/main" val="2230039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747"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3/19/2021</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4241536062"/>
      </p:ext>
    </p:extLst>
  </p:cSld>
  <p:clrMap bg1="lt1" tx1="dk1" bg2="lt2" tx2="dk2" accent1="accent1" accent2="accent2" accent3="accent3" accent4="accent4" accent5="accent5" accent6="accent6" hlink="hlink" folHlink="folHlink"/>
  <p:sldLayoutIdLst>
    <p:sldLayoutId id="2147483741" r:id="rId1"/>
    <p:sldLayoutId id="2147483740" r:id="rId2"/>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3/19/2021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3665789770"/>
      </p:ext>
    </p:extLst>
  </p:cSld>
  <p:clrMap bg1="lt1" tx1="dk1" bg2="lt2" tx2="dk2" accent1="accent1" accent2="accent2" accent3="accent3" accent4="accent4" accent5="accent5" accent6="accent6" hlink="hlink" folHlink="folHlink"/>
  <p:sldLayoutIdLst>
    <p:sldLayoutId id="2147483722" r:id="rId1"/>
    <p:sldLayoutId id="2147483729" r:id="rId2"/>
    <p:sldLayoutId id="2147483721" r:id="rId3"/>
  </p:sldLayoutIdLst>
  <p:hf sldNum="0" hdr="0" ftr="0" dt="0"/>
  <p:txStyles>
    <p:titleStyle>
      <a:lvl1pPr algn="l" defTabSz="914400" rtl="0" eaLnBrk="1" latinLnBrk="0" hangingPunct="1">
        <a:lnSpc>
          <a:spcPct val="90000"/>
        </a:lnSpc>
        <a:spcBef>
          <a:spcPct val="0"/>
        </a:spcBef>
        <a:buNone/>
        <a:defRPr lang="en-US" sz="4000" b="1"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AA8D9F6-E0BE-4B13-B782-1D2CBBAE1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BFF3339-36C1-420E-8F51-9E9008AD3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0F2E6F-3054-479D-BA8E-71205714FD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E08F2-61E2-424D-A5AD-0CEC24C709E3}" type="datetimeFigureOut">
              <a:rPr lang="nl-NL" smtClean="0"/>
              <a:t>19-3-2021</a:t>
            </a:fld>
            <a:endParaRPr lang="nl-NL"/>
          </a:p>
        </p:txBody>
      </p:sp>
      <p:sp>
        <p:nvSpPr>
          <p:cNvPr id="5" name="Tijdelijke aanduiding voor voettekst 4">
            <a:extLst>
              <a:ext uri="{FF2B5EF4-FFF2-40B4-BE49-F238E27FC236}">
                <a16:creationId xmlns:a16="http://schemas.microsoft.com/office/drawing/2014/main" id="{04C6E887-16A5-4480-9516-D06087F21D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7365C47-D5D3-478E-953B-448FF46D6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906E1-948C-45E4-83DD-7FEC87EBC2A3}" type="slidenum">
              <a:rPr lang="nl-NL" smtClean="0"/>
              <a:t>‹nr.›</a:t>
            </a:fld>
            <a:endParaRPr lang="nl-NL"/>
          </a:p>
        </p:txBody>
      </p:sp>
    </p:spTree>
    <p:extLst>
      <p:ext uri="{BB962C8B-B14F-4D97-AF65-F5344CB8AC3E}">
        <p14:creationId xmlns:p14="http://schemas.microsoft.com/office/powerpoint/2010/main" val="1481251228"/>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UrOhijfN9f4" TargetMode="External"/><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rtlnieuws.nl/economie/life/artikel/4741176/armoede-game-kom-jij-rond-ervaar-het-zelf-interactie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bud.n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scp.nl/english/Publications/Publications_by_year/Publications_2010/The_minimum_agreed_upon" TargetMode="External"/><Relationship Id="rId4" Type="http://schemas.openxmlformats.org/officeDocument/2006/relationships/hyperlink" Target="https://www.scp.nl/Publicaties/Alle_publicaties/Publicaties_2018/De_SCP_methode_voor_het_meten_van_armoed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T3HTvQGjuE" TargetMode="External"/><Relationship Id="rId2" Type="http://schemas.openxmlformats.org/officeDocument/2006/relationships/hyperlink" Target="https://www.youtube.com/watch?time_continue=112&amp;v=KWmSlWAU8vc&amp;feature=emb_logo" TargetMode="External"/><Relationship Id="rId1" Type="http://schemas.openxmlformats.org/officeDocument/2006/relationships/slideLayout" Target="../slideLayouts/slideLayout7.xml"/><Relationship Id="rId5" Type="http://schemas.openxmlformats.org/officeDocument/2006/relationships/hyperlink" Target="https://www.socialealliantie.nl/index.php/achtergronden/welvaart-in-nederland-2019" TargetMode="External"/><Relationship Id="rId4" Type="http://schemas.openxmlformats.org/officeDocument/2006/relationships/hyperlink" Target="https://www.socialealliantie.nl/index.php/achtergronden/thema-schulden-en-schaarste/geen-gebrek-aan-besprekingen-van-een-boek-over-schaarst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rtlnieuws.nl/nieuws/nederland/artikel/4877086/jongeren-schulden-overheid-toeslagen-zorgverzekering"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https://www.kansfonds.nl/wp-content/uploads/2019/10/Evaluatie-Opgroeien-in-armoede.pdf"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sc4HxPxNrZ0&amp;t=143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p.cup@helicon.nl" TargetMode="External"/><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oZbKlldd1JM"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un.org/sustainabledevelopment/habitat3/"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jOcY5L-8EF8&amp;t=2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1EED61-BF09-4125-9FBD-2A88CBFA45CC}"/>
              </a:ext>
            </a:extLst>
          </p:cNvPr>
          <p:cNvPicPr>
            <a:picLocks noChangeAspect="1"/>
          </p:cNvPicPr>
          <p:nvPr/>
        </p:nvPicPr>
        <p:blipFill rotWithShape="1">
          <a:blip r:embed="rId2">
            <a:alphaModFix/>
          </a:blip>
          <a:srcRect t="29670" r="-1" b="-1"/>
          <a:stretch/>
        </p:blipFill>
        <p:spPr>
          <a:xfrm>
            <a:off x="20" y="10"/>
            <a:ext cx="12188931" cy="6857990"/>
          </a:xfrm>
          <a:prstGeom prst="rect">
            <a:avLst/>
          </a:prstGeom>
        </p:spPr>
      </p:pic>
      <p:sp>
        <p:nvSpPr>
          <p:cNvPr id="20"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242731 w 10515600"/>
              <a:gd name="connsiteY3" fmla="*/ 0 h 5416094"/>
              <a:gd name="connsiteX4" fmla="*/ 2912746 w 10515600"/>
              <a:gd name="connsiteY4" fmla="*/ 0 h 5416094"/>
              <a:gd name="connsiteX5" fmla="*/ 3321456 w 10515600"/>
              <a:gd name="connsiteY5" fmla="*/ 0 h 5416094"/>
              <a:gd name="connsiteX6" fmla="*/ 4165675 w 10515600"/>
              <a:gd name="connsiteY6" fmla="*/ 0 h 5416094"/>
              <a:gd name="connsiteX7" fmla="*/ 4835690 w 10515600"/>
              <a:gd name="connsiteY7" fmla="*/ 0 h 5416094"/>
              <a:gd name="connsiteX8" fmla="*/ 5679910 w 10515600"/>
              <a:gd name="connsiteY8" fmla="*/ 0 h 5416094"/>
              <a:gd name="connsiteX9" fmla="*/ 6262823 w 10515600"/>
              <a:gd name="connsiteY9" fmla="*/ 0 h 5416094"/>
              <a:gd name="connsiteX10" fmla="*/ 6758634 w 10515600"/>
              <a:gd name="connsiteY10" fmla="*/ 0 h 5416094"/>
              <a:gd name="connsiteX11" fmla="*/ 7428650 w 10515600"/>
              <a:gd name="connsiteY11" fmla="*/ 0 h 5416094"/>
              <a:gd name="connsiteX12" fmla="*/ 8185767 w 10515600"/>
              <a:gd name="connsiteY12" fmla="*/ 0 h 5416094"/>
              <a:gd name="connsiteX13" fmla="*/ 9029987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396162 h 5416094"/>
              <a:gd name="connsiteX17" fmla="*/ 10515600 w 10515600"/>
              <a:gd name="connsiteY17" fmla="*/ 2034051 h 5416094"/>
              <a:gd name="connsiteX18" fmla="*/ 10515600 w 10515600"/>
              <a:gd name="connsiteY18" fmla="*/ 2599726 h 5416094"/>
              <a:gd name="connsiteX19" fmla="*/ 10515600 w 10515600"/>
              <a:gd name="connsiteY19" fmla="*/ 3129295 h 5416094"/>
              <a:gd name="connsiteX20" fmla="*/ 10515600 w 10515600"/>
              <a:gd name="connsiteY20" fmla="*/ 3622756 h 5416094"/>
              <a:gd name="connsiteX21" fmla="*/ 10515600 w 10515600"/>
              <a:gd name="connsiteY21" fmla="*/ 4513394 h 5416094"/>
              <a:gd name="connsiteX22" fmla="*/ 9612900 w 10515600"/>
              <a:gd name="connsiteY22" fmla="*/ 5416094 h 5416094"/>
              <a:gd name="connsiteX23" fmla="*/ 8855783 w 10515600"/>
              <a:gd name="connsiteY23" fmla="*/ 5416094 h 5416094"/>
              <a:gd name="connsiteX24" fmla="*/ 8272869 w 10515600"/>
              <a:gd name="connsiteY24" fmla="*/ 5416094 h 5416094"/>
              <a:gd name="connsiteX25" fmla="*/ 7428650 w 10515600"/>
              <a:gd name="connsiteY25" fmla="*/ 5416094 h 5416094"/>
              <a:gd name="connsiteX26" fmla="*/ 6932838 w 10515600"/>
              <a:gd name="connsiteY26" fmla="*/ 5416094 h 5416094"/>
              <a:gd name="connsiteX27" fmla="*/ 6088619 w 10515600"/>
              <a:gd name="connsiteY27" fmla="*/ 5416094 h 5416094"/>
              <a:gd name="connsiteX28" fmla="*/ 5592808 w 10515600"/>
              <a:gd name="connsiteY28" fmla="*/ 5416094 h 5416094"/>
              <a:gd name="connsiteX29" fmla="*/ 4835690 w 10515600"/>
              <a:gd name="connsiteY29" fmla="*/ 5416094 h 5416094"/>
              <a:gd name="connsiteX30" fmla="*/ 3991471 w 10515600"/>
              <a:gd name="connsiteY30" fmla="*/ 5416094 h 5416094"/>
              <a:gd name="connsiteX31" fmla="*/ 3582762 w 10515600"/>
              <a:gd name="connsiteY31" fmla="*/ 5416094 h 5416094"/>
              <a:gd name="connsiteX32" fmla="*/ 2738542 w 10515600"/>
              <a:gd name="connsiteY32" fmla="*/ 5416094 h 5416094"/>
              <a:gd name="connsiteX33" fmla="*/ 1894323 w 10515600"/>
              <a:gd name="connsiteY33" fmla="*/ 5416094 h 5416094"/>
              <a:gd name="connsiteX34" fmla="*/ 1485613 w 10515600"/>
              <a:gd name="connsiteY34" fmla="*/ 5416094 h 5416094"/>
              <a:gd name="connsiteX35" fmla="*/ 902700 w 10515600"/>
              <a:gd name="connsiteY35" fmla="*/ 5416094 h 5416094"/>
              <a:gd name="connsiteX36" fmla="*/ 0 w 10515600"/>
              <a:gd name="connsiteY36" fmla="*/ 4513394 h 5416094"/>
              <a:gd name="connsiteX37" fmla="*/ 0 w 10515600"/>
              <a:gd name="connsiteY37" fmla="*/ 3983826 h 5416094"/>
              <a:gd name="connsiteX38" fmla="*/ 0 w 10515600"/>
              <a:gd name="connsiteY38" fmla="*/ 3490364 h 5416094"/>
              <a:gd name="connsiteX39" fmla="*/ 0 w 10515600"/>
              <a:gd name="connsiteY39" fmla="*/ 2816368 h 5416094"/>
              <a:gd name="connsiteX40" fmla="*/ 0 w 10515600"/>
              <a:gd name="connsiteY40" fmla="*/ 2142372 h 5416094"/>
              <a:gd name="connsiteX41" fmla="*/ 0 w 10515600"/>
              <a:gd name="connsiteY41" fmla="*/ 1648910 h 5416094"/>
              <a:gd name="connsiteX42" fmla="*/ 0 w 10515600"/>
              <a:gd name="connsiteY42"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15600" h="5416094" fill="none" extrusionOk="0">
                <a:moveTo>
                  <a:pt x="0" y="902700"/>
                </a:moveTo>
                <a:cubicBezTo>
                  <a:pt x="-19339" y="382027"/>
                  <a:pt x="461614" y="-62174"/>
                  <a:pt x="902700" y="0"/>
                </a:cubicBezTo>
                <a:cubicBezTo>
                  <a:pt x="1262668" y="8044"/>
                  <a:pt x="1440695" y="-31846"/>
                  <a:pt x="1746919" y="0"/>
                </a:cubicBezTo>
                <a:cubicBezTo>
                  <a:pt x="2053143" y="31846"/>
                  <a:pt x="2032928" y="-12671"/>
                  <a:pt x="2242731" y="0"/>
                </a:cubicBezTo>
                <a:cubicBezTo>
                  <a:pt x="2452534" y="12671"/>
                  <a:pt x="2641794" y="-21752"/>
                  <a:pt x="2912746" y="0"/>
                </a:cubicBezTo>
                <a:cubicBezTo>
                  <a:pt x="3183699" y="21752"/>
                  <a:pt x="3189987" y="20419"/>
                  <a:pt x="3321456" y="0"/>
                </a:cubicBezTo>
                <a:cubicBezTo>
                  <a:pt x="3452925" y="-20419"/>
                  <a:pt x="3775727" y="742"/>
                  <a:pt x="4165675" y="0"/>
                </a:cubicBezTo>
                <a:cubicBezTo>
                  <a:pt x="4555623" y="-742"/>
                  <a:pt x="4540466" y="25386"/>
                  <a:pt x="4835690" y="0"/>
                </a:cubicBezTo>
                <a:cubicBezTo>
                  <a:pt x="5130914" y="-25386"/>
                  <a:pt x="5430015" y="14537"/>
                  <a:pt x="5679910" y="0"/>
                </a:cubicBezTo>
                <a:cubicBezTo>
                  <a:pt x="5929805" y="-14537"/>
                  <a:pt x="5992815" y="15277"/>
                  <a:pt x="6262823" y="0"/>
                </a:cubicBezTo>
                <a:cubicBezTo>
                  <a:pt x="6532831" y="-15277"/>
                  <a:pt x="6584465" y="-1217"/>
                  <a:pt x="6758634" y="0"/>
                </a:cubicBezTo>
                <a:cubicBezTo>
                  <a:pt x="6932803" y="1217"/>
                  <a:pt x="7223295" y="29394"/>
                  <a:pt x="7428650" y="0"/>
                </a:cubicBezTo>
                <a:cubicBezTo>
                  <a:pt x="7634005" y="-29394"/>
                  <a:pt x="7995773" y="8897"/>
                  <a:pt x="8185767" y="0"/>
                </a:cubicBezTo>
                <a:cubicBezTo>
                  <a:pt x="8375761" y="-8897"/>
                  <a:pt x="8805707" y="34597"/>
                  <a:pt x="9029987" y="0"/>
                </a:cubicBezTo>
                <a:cubicBezTo>
                  <a:pt x="9254267" y="-34597"/>
                  <a:pt x="9324614" y="-16829"/>
                  <a:pt x="9612900" y="0"/>
                </a:cubicBezTo>
                <a:cubicBezTo>
                  <a:pt x="10155739" y="86128"/>
                  <a:pt x="10564208" y="390468"/>
                  <a:pt x="10515600" y="902700"/>
                </a:cubicBezTo>
                <a:cubicBezTo>
                  <a:pt x="10506536" y="1129738"/>
                  <a:pt x="10511576" y="1179574"/>
                  <a:pt x="10515600" y="1396162"/>
                </a:cubicBezTo>
                <a:cubicBezTo>
                  <a:pt x="10519624" y="1612750"/>
                  <a:pt x="10523491" y="1748819"/>
                  <a:pt x="10515600" y="2034051"/>
                </a:cubicBezTo>
                <a:cubicBezTo>
                  <a:pt x="10507709" y="2319283"/>
                  <a:pt x="10516247" y="2386435"/>
                  <a:pt x="10515600" y="2599726"/>
                </a:cubicBezTo>
                <a:cubicBezTo>
                  <a:pt x="10514953" y="2813018"/>
                  <a:pt x="10537663" y="2917734"/>
                  <a:pt x="10515600" y="3129295"/>
                </a:cubicBezTo>
                <a:cubicBezTo>
                  <a:pt x="10493537" y="3340856"/>
                  <a:pt x="10505648" y="3444110"/>
                  <a:pt x="10515600" y="3622756"/>
                </a:cubicBezTo>
                <a:cubicBezTo>
                  <a:pt x="10525552" y="3801402"/>
                  <a:pt x="10536187" y="4161567"/>
                  <a:pt x="10515600" y="4513394"/>
                </a:cubicBezTo>
                <a:cubicBezTo>
                  <a:pt x="10500032" y="5008650"/>
                  <a:pt x="10187846" y="5431372"/>
                  <a:pt x="9612900" y="5416094"/>
                </a:cubicBezTo>
                <a:cubicBezTo>
                  <a:pt x="9285478" y="5425165"/>
                  <a:pt x="9106842" y="5381882"/>
                  <a:pt x="8855783" y="5416094"/>
                </a:cubicBezTo>
                <a:cubicBezTo>
                  <a:pt x="8604724" y="5450306"/>
                  <a:pt x="8395568" y="5391734"/>
                  <a:pt x="8272869" y="5416094"/>
                </a:cubicBezTo>
                <a:cubicBezTo>
                  <a:pt x="8150170" y="5440454"/>
                  <a:pt x="7650175" y="5418370"/>
                  <a:pt x="7428650" y="5416094"/>
                </a:cubicBezTo>
                <a:cubicBezTo>
                  <a:pt x="7207125" y="5413818"/>
                  <a:pt x="7054368" y="5412852"/>
                  <a:pt x="6932838" y="5416094"/>
                </a:cubicBezTo>
                <a:cubicBezTo>
                  <a:pt x="6811308" y="5419336"/>
                  <a:pt x="6283286" y="5378872"/>
                  <a:pt x="6088619" y="5416094"/>
                </a:cubicBezTo>
                <a:cubicBezTo>
                  <a:pt x="5893952" y="5453316"/>
                  <a:pt x="5785181" y="5416866"/>
                  <a:pt x="5592808" y="5416094"/>
                </a:cubicBezTo>
                <a:cubicBezTo>
                  <a:pt x="5400435" y="5415322"/>
                  <a:pt x="5118546" y="5450296"/>
                  <a:pt x="4835690" y="5416094"/>
                </a:cubicBezTo>
                <a:cubicBezTo>
                  <a:pt x="4552834" y="5381892"/>
                  <a:pt x="4334158" y="5455657"/>
                  <a:pt x="3991471" y="5416094"/>
                </a:cubicBezTo>
                <a:cubicBezTo>
                  <a:pt x="3648784" y="5376531"/>
                  <a:pt x="3714393" y="5419602"/>
                  <a:pt x="3582762" y="5416094"/>
                </a:cubicBezTo>
                <a:cubicBezTo>
                  <a:pt x="3451131" y="5412586"/>
                  <a:pt x="3139831" y="5440765"/>
                  <a:pt x="2738542" y="5416094"/>
                </a:cubicBezTo>
                <a:cubicBezTo>
                  <a:pt x="2337253" y="5391423"/>
                  <a:pt x="2190895" y="5414277"/>
                  <a:pt x="1894323" y="5416094"/>
                </a:cubicBezTo>
                <a:cubicBezTo>
                  <a:pt x="1597751" y="5417911"/>
                  <a:pt x="1581359" y="5415686"/>
                  <a:pt x="1485613" y="5416094"/>
                </a:cubicBezTo>
                <a:cubicBezTo>
                  <a:pt x="1389867" y="5416503"/>
                  <a:pt x="1024032" y="5431199"/>
                  <a:pt x="902700" y="5416094"/>
                </a:cubicBezTo>
                <a:cubicBezTo>
                  <a:pt x="528543" y="5413384"/>
                  <a:pt x="72262" y="4937846"/>
                  <a:pt x="0" y="4513394"/>
                </a:cubicBezTo>
                <a:cubicBezTo>
                  <a:pt x="19061" y="4384908"/>
                  <a:pt x="-14688" y="4099856"/>
                  <a:pt x="0" y="3983826"/>
                </a:cubicBezTo>
                <a:cubicBezTo>
                  <a:pt x="14688" y="3867796"/>
                  <a:pt x="23320" y="3727066"/>
                  <a:pt x="0" y="3490364"/>
                </a:cubicBezTo>
                <a:cubicBezTo>
                  <a:pt x="-23320" y="3253662"/>
                  <a:pt x="28367" y="3042836"/>
                  <a:pt x="0" y="2816368"/>
                </a:cubicBezTo>
                <a:cubicBezTo>
                  <a:pt x="-28367" y="2589900"/>
                  <a:pt x="26490" y="2414375"/>
                  <a:pt x="0" y="2142372"/>
                </a:cubicBezTo>
                <a:cubicBezTo>
                  <a:pt x="-26490" y="1870369"/>
                  <a:pt x="-12149" y="1868714"/>
                  <a:pt x="0" y="1648910"/>
                </a:cubicBezTo>
                <a:cubicBezTo>
                  <a:pt x="12149" y="1429106"/>
                  <a:pt x="-30083" y="1234771"/>
                  <a:pt x="0" y="902700"/>
                </a:cubicBezTo>
                <a:close/>
              </a:path>
              <a:path w="10515600" h="5416094" stroke="0"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gradFill>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gradFill>
          <a:ln w="60325" cap="rnd">
            <a:solidFill>
              <a:schemeClr val="bg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383DC3-E95F-4E58-8CB9-A6A5CDCE14CB}"/>
              </a:ext>
            </a:extLst>
          </p:cNvPr>
          <p:cNvSpPr>
            <a:spLocks noGrp="1"/>
          </p:cNvSpPr>
          <p:nvPr>
            <p:ph type="ctrTitle"/>
          </p:nvPr>
        </p:nvSpPr>
        <p:spPr>
          <a:xfrm>
            <a:off x="1524000" y="1122363"/>
            <a:ext cx="9144000" cy="3063240"/>
          </a:xfrm>
        </p:spPr>
        <p:txBody>
          <a:bodyPr>
            <a:normAutofit/>
          </a:bodyPr>
          <a:lstStyle/>
          <a:p>
            <a:pPr algn="ctr"/>
            <a:r>
              <a:rPr lang="nl-NL">
                <a:solidFill>
                  <a:schemeClr val="bg1"/>
                </a:solidFill>
              </a:rPr>
              <a:t>Stad en wijk </a:t>
            </a:r>
          </a:p>
        </p:txBody>
      </p:sp>
      <p:sp>
        <p:nvSpPr>
          <p:cNvPr id="3" name="Ondertitel 2">
            <a:extLst>
              <a:ext uri="{FF2B5EF4-FFF2-40B4-BE49-F238E27FC236}">
                <a16:creationId xmlns:a16="http://schemas.microsoft.com/office/drawing/2014/main" id="{ACFD24B1-677A-4386-B83B-3CA8AAB0C473}"/>
              </a:ext>
            </a:extLst>
          </p:cNvPr>
          <p:cNvSpPr>
            <a:spLocks noGrp="1"/>
          </p:cNvSpPr>
          <p:nvPr>
            <p:ph type="subTitle" idx="1"/>
          </p:nvPr>
        </p:nvSpPr>
        <p:spPr>
          <a:xfrm>
            <a:off x="1524000" y="4599432"/>
            <a:ext cx="9144000" cy="1225296"/>
          </a:xfrm>
        </p:spPr>
        <p:txBody>
          <a:bodyPr>
            <a:normAutofit/>
          </a:bodyPr>
          <a:lstStyle/>
          <a:p>
            <a:pPr algn="ctr"/>
            <a:r>
              <a:rPr lang="nl-NL" sz="3200">
                <a:solidFill>
                  <a:schemeClr val="bg1"/>
                </a:solidFill>
              </a:rPr>
              <a:t>Lj3 p3 les 6 van 19-3-2021</a:t>
            </a:r>
          </a:p>
        </p:txBody>
      </p:sp>
      <p:sp>
        <p:nvSpPr>
          <p:cNvPr id="22"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217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1" name="Rectangle 15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53" name="Rectangle 15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5" name="Rectangle 15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7" name="Group 15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58" name="Straight Connector 15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62" name="Rectangle 161">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9A4771A-A490-440E-9AA5-89BCE8464F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91" r="12641"/>
          <a:stretch/>
        </p:blipFill>
        <p:spPr bwMode="auto">
          <a:xfrm>
            <a:off x="322941" y="252379"/>
            <a:ext cx="7321850" cy="5323301"/>
          </a:xfrm>
          <a:prstGeom prst="rect">
            <a:avLst/>
          </a:prstGeom>
          <a:noFill/>
          <a:extLst>
            <a:ext uri="{909E8E84-426E-40DD-AFC4-6F175D3DCCD1}">
              <a14:hiddenFill xmlns:a14="http://schemas.microsoft.com/office/drawing/2010/main">
                <a:solidFill>
                  <a:srgbClr val="FFFFFF"/>
                </a:solidFill>
              </a14:hiddenFill>
            </a:ext>
          </a:extLst>
        </p:spPr>
      </p:pic>
      <p:sp>
        <p:nvSpPr>
          <p:cNvPr id="168" name="Rectangle 167">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F321A5-8629-4AE9-B0DA-F2C7722C6B5F}"/>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4800" cap="all" spc="-100" dirty="0" err="1">
                <a:solidFill>
                  <a:schemeClr val="accent1"/>
                </a:solidFill>
              </a:rPr>
              <a:t>Armoede</a:t>
            </a:r>
            <a:r>
              <a:rPr lang="en-US" sz="4800" cap="all" spc="-100" dirty="0">
                <a:solidFill>
                  <a:schemeClr val="accent1"/>
                </a:solidFill>
              </a:rPr>
              <a:t> in Nederland</a:t>
            </a:r>
          </a:p>
        </p:txBody>
      </p:sp>
      <p:sp>
        <p:nvSpPr>
          <p:cNvPr id="170" name="Rectangle 169">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2" name="Straight Connector 171">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3" name="Rechthoek 2">
            <a:extLst>
              <a:ext uri="{FF2B5EF4-FFF2-40B4-BE49-F238E27FC236}">
                <a16:creationId xmlns:a16="http://schemas.microsoft.com/office/drawing/2014/main" id="{CF2D7269-03E5-4C3F-8368-AAA436AD3270}"/>
              </a:ext>
            </a:extLst>
          </p:cNvPr>
          <p:cNvSpPr/>
          <p:nvPr/>
        </p:nvSpPr>
        <p:spPr>
          <a:xfrm>
            <a:off x="367608" y="6180281"/>
            <a:ext cx="4894289" cy="369332"/>
          </a:xfrm>
          <a:prstGeom prst="rect">
            <a:avLst/>
          </a:prstGeom>
        </p:spPr>
        <p:txBody>
          <a:bodyPr wrap="none">
            <a:spAutoFit/>
          </a:bodyPr>
          <a:lstStyle/>
          <a:p>
            <a:pPr>
              <a:spcAft>
                <a:spcPts val="600"/>
              </a:spcAft>
            </a:pPr>
            <a:r>
              <a:rPr lang="nl-NL" dirty="0">
                <a:hlinkClick r:id="rId3"/>
              </a:rPr>
              <a:t>https://www.youtube.com/watch?v=UrOhijfN9f4</a:t>
            </a:r>
            <a:r>
              <a:rPr lang="nl-NL" dirty="0"/>
              <a:t> </a:t>
            </a:r>
          </a:p>
        </p:txBody>
      </p:sp>
      <p:sp>
        <p:nvSpPr>
          <p:cNvPr id="4" name="Tekstvak 3">
            <a:extLst>
              <a:ext uri="{FF2B5EF4-FFF2-40B4-BE49-F238E27FC236}">
                <a16:creationId xmlns:a16="http://schemas.microsoft.com/office/drawing/2014/main" id="{ED62AEA3-F620-4624-B597-5AA859F57926}"/>
              </a:ext>
            </a:extLst>
          </p:cNvPr>
          <p:cNvSpPr txBox="1"/>
          <p:nvPr/>
        </p:nvSpPr>
        <p:spPr>
          <a:xfrm>
            <a:off x="367608" y="5770892"/>
            <a:ext cx="8020050" cy="369332"/>
          </a:xfrm>
          <a:prstGeom prst="rect">
            <a:avLst/>
          </a:prstGeom>
          <a:noFill/>
        </p:spPr>
        <p:txBody>
          <a:bodyPr wrap="square" rtlCol="0">
            <a:spAutoFit/>
          </a:bodyPr>
          <a:lstStyle/>
          <a:p>
            <a:pPr>
              <a:spcAft>
                <a:spcPts val="600"/>
              </a:spcAft>
            </a:pPr>
            <a:r>
              <a:rPr lang="nl-NL" dirty="0"/>
              <a:t>Intro filmpje over Armoede in Nederland, december 2019, filmpje RTZ Z</a:t>
            </a:r>
          </a:p>
        </p:txBody>
      </p:sp>
    </p:spTree>
    <p:extLst>
      <p:ext uri="{BB962C8B-B14F-4D97-AF65-F5344CB8AC3E}">
        <p14:creationId xmlns:p14="http://schemas.microsoft.com/office/powerpoint/2010/main" val="506697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BFF13CBF-7912-46B1-B552-7AB748C360EF}"/>
              </a:ext>
            </a:extLst>
          </p:cNvPr>
          <p:cNvPicPr>
            <a:picLocks noGrp="1" noChangeAspect="1"/>
          </p:cNvPicPr>
          <p:nvPr>
            <p:ph idx="1"/>
          </p:nvPr>
        </p:nvPicPr>
        <p:blipFill rotWithShape="1">
          <a:blip r:embed="rId2"/>
          <a:srcRect t="18425" b="6575"/>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14029914-4195-4F34-89CE-F7B7567DB26F}"/>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Armoede? </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455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AFD7F714-44C2-40D7-AFE6-D023A1BB3545}"/>
              </a:ext>
            </a:extLst>
          </p:cNvPr>
          <p:cNvSpPr txBox="1"/>
          <p:nvPr/>
        </p:nvSpPr>
        <p:spPr>
          <a:xfrm>
            <a:off x="869885" y="863223"/>
            <a:ext cx="9636190" cy="2677656"/>
          </a:xfrm>
          <a:prstGeom prst="rect">
            <a:avLst/>
          </a:prstGeom>
          <a:noFill/>
        </p:spPr>
        <p:txBody>
          <a:bodyPr wrap="square">
            <a:spAutoFit/>
          </a:bodyPr>
          <a:lstStyle/>
          <a:p>
            <a:pPr algn="l"/>
            <a:r>
              <a:rPr lang="nl-NL" sz="2400" b="1" i="0" dirty="0">
                <a:solidFill>
                  <a:srgbClr val="0A0A0A"/>
                </a:solidFill>
                <a:effectLst/>
                <a:latin typeface="RO Sans"/>
              </a:rPr>
              <a:t>Onvoldoende middelen</a:t>
            </a:r>
          </a:p>
          <a:p>
            <a:pPr algn="l"/>
            <a:r>
              <a:rPr lang="nl-NL" sz="2400" b="0" i="0" dirty="0">
                <a:solidFill>
                  <a:srgbClr val="0A0A0A"/>
                </a:solidFill>
                <a:effectLst/>
                <a:latin typeface="RO Sans"/>
              </a:rPr>
              <a:t>Armoede is te weinig financiële mogelijkheden hebben voor de minimaal noodzakelijke goederen en voorzieningen. Iemand is arm wanneer hij onvoldoende inkomen heeft voor bijvoorbeeld voeding of een goede woning. Het SCP gaat daarbij uit van een minimale levensstandaard, dus van beperkte uitgaven aan deze posten. Iemand is niet arm als hij voldoende inkomen heeft, maar dat aan iets anders uitgeeft.</a:t>
            </a:r>
          </a:p>
        </p:txBody>
      </p:sp>
      <p:sp>
        <p:nvSpPr>
          <p:cNvPr id="7" name="Tekstvak 6">
            <a:extLst>
              <a:ext uri="{FF2B5EF4-FFF2-40B4-BE49-F238E27FC236}">
                <a16:creationId xmlns:a16="http://schemas.microsoft.com/office/drawing/2014/main" id="{944F1D10-586E-4603-A618-8F133D5FB859}"/>
              </a:ext>
            </a:extLst>
          </p:cNvPr>
          <p:cNvSpPr txBox="1"/>
          <p:nvPr/>
        </p:nvSpPr>
        <p:spPr>
          <a:xfrm>
            <a:off x="869885" y="3679071"/>
            <a:ext cx="6096000" cy="1200329"/>
          </a:xfrm>
          <a:prstGeom prst="rect">
            <a:avLst/>
          </a:prstGeom>
          <a:solidFill>
            <a:schemeClr val="accent6">
              <a:lumMod val="20000"/>
              <a:lumOff val="80000"/>
            </a:schemeClr>
          </a:solidFill>
        </p:spPr>
        <p:txBody>
          <a:bodyPr wrap="square">
            <a:spAutoFit/>
          </a:bodyPr>
          <a:lstStyle/>
          <a:p>
            <a:r>
              <a:rPr lang="en-US" sz="2400" b="0" cap="all" spc="-100" dirty="0">
                <a:solidFill>
                  <a:schemeClr val="tx1"/>
                </a:solidFill>
              </a:rPr>
              <a:t>Armoedegrens:  </a:t>
            </a:r>
            <a:br>
              <a:rPr lang="en-US" sz="2400" b="0" cap="all" spc="-100" dirty="0">
                <a:solidFill>
                  <a:schemeClr val="tx1"/>
                </a:solidFill>
              </a:rPr>
            </a:br>
            <a:r>
              <a:rPr lang="en-US" sz="2400" b="0" cap="all" spc="-100" dirty="0">
                <a:solidFill>
                  <a:schemeClr val="tx1"/>
                </a:solidFill>
              </a:rPr>
              <a:t>a- </a:t>
            </a:r>
            <a:r>
              <a:rPr lang="en-US" sz="2400" b="0" cap="all" spc="-100" dirty="0" err="1">
                <a:solidFill>
                  <a:schemeClr val="tx1"/>
                </a:solidFill>
              </a:rPr>
              <a:t>Referentie</a:t>
            </a:r>
            <a:r>
              <a:rPr lang="en-US" sz="2400" b="0" cap="all" spc="-100" dirty="0">
                <a:solidFill>
                  <a:schemeClr val="tx1"/>
                </a:solidFill>
              </a:rPr>
              <a:t> budget  </a:t>
            </a:r>
            <a:br>
              <a:rPr lang="en-US" sz="2400" b="0" cap="all" spc="-100" dirty="0">
                <a:solidFill>
                  <a:schemeClr val="tx1"/>
                </a:solidFill>
              </a:rPr>
            </a:br>
            <a:r>
              <a:rPr lang="en-US" sz="2400" b="0" cap="all" spc="-100" dirty="0">
                <a:solidFill>
                  <a:schemeClr val="tx1"/>
                </a:solidFill>
              </a:rPr>
              <a:t>B- basis </a:t>
            </a:r>
            <a:r>
              <a:rPr lang="en-US" sz="2400" b="0" cap="all" spc="-100" dirty="0" err="1">
                <a:solidFill>
                  <a:schemeClr val="tx1"/>
                </a:solidFill>
              </a:rPr>
              <a:t>behoeften</a:t>
            </a:r>
            <a:r>
              <a:rPr lang="en-US" sz="2400" b="0" cap="all" spc="-100" dirty="0">
                <a:solidFill>
                  <a:schemeClr val="tx1"/>
                </a:solidFill>
              </a:rPr>
              <a:t> budget</a:t>
            </a:r>
            <a:endParaRPr lang="nl-NL" sz="2400" dirty="0"/>
          </a:p>
        </p:txBody>
      </p:sp>
      <p:sp>
        <p:nvSpPr>
          <p:cNvPr id="6" name="Tekstvak 5">
            <a:extLst>
              <a:ext uri="{FF2B5EF4-FFF2-40B4-BE49-F238E27FC236}">
                <a16:creationId xmlns:a16="http://schemas.microsoft.com/office/drawing/2014/main" id="{255257B6-2C7C-4D27-8ADC-0CBE366F4C91}"/>
              </a:ext>
            </a:extLst>
          </p:cNvPr>
          <p:cNvSpPr txBox="1"/>
          <p:nvPr/>
        </p:nvSpPr>
        <p:spPr>
          <a:xfrm>
            <a:off x="869884" y="5671611"/>
            <a:ext cx="10312465" cy="646331"/>
          </a:xfrm>
          <a:prstGeom prst="rect">
            <a:avLst/>
          </a:prstGeom>
          <a:noFill/>
        </p:spPr>
        <p:txBody>
          <a:bodyPr wrap="square">
            <a:spAutoFit/>
          </a:bodyPr>
          <a:lstStyle/>
          <a:p>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https://www.rtlnieuws.nl/economie/life/artikel/4741176/armoede-game-kom-jij-rond-ervaar-het-zelf-interactief</a:t>
            </a:r>
            <a:endParaRPr lang="nl-NL" dirty="0"/>
          </a:p>
        </p:txBody>
      </p:sp>
      <p:sp>
        <p:nvSpPr>
          <p:cNvPr id="3" name="Tekstvak 2">
            <a:extLst>
              <a:ext uri="{FF2B5EF4-FFF2-40B4-BE49-F238E27FC236}">
                <a16:creationId xmlns:a16="http://schemas.microsoft.com/office/drawing/2014/main" id="{2FC57418-C8B9-42DA-B0CE-B5A579051A75}"/>
              </a:ext>
            </a:extLst>
          </p:cNvPr>
          <p:cNvSpPr txBox="1"/>
          <p:nvPr/>
        </p:nvSpPr>
        <p:spPr>
          <a:xfrm>
            <a:off x="869884" y="5302279"/>
            <a:ext cx="2209800" cy="369332"/>
          </a:xfrm>
          <a:prstGeom prst="rect">
            <a:avLst/>
          </a:prstGeom>
          <a:noFill/>
        </p:spPr>
        <p:txBody>
          <a:bodyPr wrap="square" rtlCol="0">
            <a:spAutoFit/>
          </a:bodyPr>
          <a:lstStyle/>
          <a:p>
            <a:r>
              <a:rPr lang="nl-NL" dirty="0" err="1"/>
              <a:t>Kwisje</a:t>
            </a:r>
            <a:r>
              <a:rPr lang="nl-NL" dirty="0"/>
              <a:t>: </a:t>
            </a:r>
          </a:p>
        </p:txBody>
      </p:sp>
    </p:spTree>
    <p:extLst>
      <p:ext uri="{BB962C8B-B14F-4D97-AF65-F5344CB8AC3E}">
        <p14:creationId xmlns:p14="http://schemas.microsoft.com/office/powerpoint/2010/main" val="884904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1EB74BB-AE52-417C-9F64-132A29ECC947}"/>
              </a:ext>
            </a:extLst>
          </p:cNvPr>
          <p:cNvSpPr/>
          <p:nvPr/>
        </p:nvSpPr>
        <p:spPr>
          <a:xfrm>
            <a:off x="628650" y="579894"/>
            <a:ext cx="10668000" cy="4955203"/>
          </a:xfrm>
          <a:prstGeom prst="rect">
            <a:avLst/>
          </a:prstGeom>
        </p:spPr>
        <p:txBody>
          <a:bodyPr wrap="square">
            <a:spAutoFit/>
          </a:bodyPr>
          <a:lstStyle/>
          <a:p>
            <a:r>
              <a:rPr lang="nl-NL" sz="2800" b="1" dirty="0">
                <a:solidFill>
                  <a:schemeClr val="accent6"/>
                </a:solidFill>
                <a:latin typeface="RO Sans"/>
              </a:rPr>
              <a:t>Waar ligt de armoedegrens?</a:t>
            </a:r>
          </a:p>
          <a:p>
            <a:endParaRPr lang="nl-NL" dirty="0">
              <a:latin typeface="RO Sans"/>
            </a:endParaRPr>
          </a:p>
          <a:p>
            <a:r>
              <a:rPr lang="nl-NL" dirty="0">
                <a:latin typeface="RO Sans"/>
              </a:rPr>
              <a:t>Twee referentiebudgetten</a:t>
            </a:r>
          </a:p>
          <a:p>
            <a:r>
              <a:rPr lang="nl-NL" dirty="0"/>
              <a:t>Er worden twee referentiebudgetten gebruikt om armoede vast te stellen. Beide budgetten geven aan hoeveel geld een alleenstaande nodig heeft voor onvermijdelijke of zeer wenselijke uitgaven. De budgetten zijn grotendeels gebaseerd op gegevens van het Nationaal Instituut voor Budgetvoorlichting (</a:t>
            </a:r>
            <a:r>
              <a:rPr lang="nl-NL" dirty="0">
                <a:solidFill>
                  <a:srgbClr val="535353"/>
                </a:solidFill>
                <a:hlinkClick r:id="rId3"/>
              </a:rPr>
              <a:t>Nibud</a:t>
            </a:r>
            <a:r>
              <a:rPr lang="nl-NL" dirty="0"/>
              <a:t>).</a:t>
            </a:r>
          </a:p>
          <a:p>
            <a:endParaRPr lang="nl-NL" dirty="0"/>
          </a:p>
          <a:p>
            <a:r>
              <a:rPr lang="nl-NL" dirty="0"/>
              <a:t>Het </a:t>
            </a:r>
            <a:r>
              <a:rPr lang="nl-NL" b="1" i="1" dirty="0">
                <a:solidFill>
                  <a:schemeClr val="accent6"/>
                </a:solidFill>
              </a:rPr>
              <a:t>basisbehoeftenbudget</a:t>
            </a:r>
            <a:r>
              <a:rPr lang="nl-NL" dirty="0"/>
              <a:t> omvat de minimale uitgaven van een zelfstandig huishouden aan onvermijdbare, basale zaken als voedsel, kleding en wonen. Ook de uitgaven aan andere moeilijk te vermijden posten, zoals verzekeringen en persoonlijke verzorging, zijn meegeteld. </a:t>
            </a:r>
          </a:p>
          <a:p>
            <a:endParaRPr lang="nl-NL" dirty="0"/>
          </a:p>
          <a:p>
            <a:r>
              <a:rPr lang="nl-NL" dirty="0"/>
              <a:t>Het </a:t>
            </a:r>
            <a:r>
              <a:rPr lang="nl-NL" b="1" i="1" dirty="0">
                <a:solidFill>
                  <a:schemeClr val="accent6"/>
                </a:solidFill>
              </a:rPr>
              <a:t>niet-veel-maar-toereikend budget</a:t>
            </a:r>
            <a:r>
              <a:rPr lang="nl-NL" b="1" dirty="0">
                <a:solidFill>
                  <a:schemeClr val="accent6"/>
                </a:solidFill>
              </a:rPr>
              <a:t> </a:t>
            </a:r>
            <a:r>
              <a:rPr lang="nl-NL" dirty="0">
                <a:solidFill>
                  <a:schemeClr val="accent1"/>
                </a:solidFill>
              </a:rPr>
              <a:t>i</a:t>
            </a:r>
            <a:r>
              <a:rPr lang="nl-NL" dirty="0"/>
              <a:t>s iets ruimer. Dat houdt ook rekening met de minimale kosten van ontspanning en sociale participatie, bijvoorbeeld een korte vakantie of het lidmaatschap van een sport- of hobbyclub. Deze uitgaven zijn niet strikt noodzakelijk, maar veel mensen beschouwen ze wel als zeer wenselijk </a:t>
            </a:r>
            <a:r>
              <a:rPr lang="nl-NL" dirty="0">
                <a:solidFill>
                  <a:schemeClr val="accent6"/>
                </a:solidFill>
              </a:rPr>
              <a:t>(</a:t>
            </a:r>
            <a:r>
              <a:rPr lang="nl-NL" dirty="0" err="1">
                <a:solidFill>
                  <a:srgbClr val="0563C1"/>
                </a:solidFill>
                <a:hlinkClick r:id="rId4">
                  <a:extLst>
                    <a:ext uri="{A12FA001-AC4F-418D-AE19-62706E023703}">
                      <ahyp:hlinkClr xmlns:ahyp="http://schemas.microsoft.com/office/drawing/2018/hyperlinkcolor" val="tx"/>
                    </a:ext>
                  </a:extLst>
                </a:hlinkClick>
              </a:rPr>
              <a:t>Goderis</a:t>
            </a:r>
            <a:r>
              <a:rPr lang="nl-NL" dirty="0">
                <a:solidFill>
                  <a:schemeClr val="accent6"/>
                </a:solidFill>
                <a:hlinkClick r:id="rId4">
                  <a:extLst>
                    <a:ext uri="{A12FA001-AC4F-418D-AE19-62706E023703}">
                      <ahyp:hlinkClr xmlns:ahyp="http://schemas.microsoft.com/office/drawing/2018/hyperlinkcolor" val="tx"/>
                    </a:ext>
                  </a:extLst>
                </a:hlinkClick>
              </a:rPr>
              <a:t> et al. 2018</a:t>
            </a:r>
            <a:r>
              <a:rPr lang="nl-NL" dirty="0">
                <a:solidFill>
                  <a:schemeClr val="accent6"/>
                </a:solidFill>
              </a:rPr>
              <a:t>; </a:t>
            </a:r>
            <a:r>
              <a:rPr lang="nl-NL" dirty="0">
                <a:solidFill>
                  <a:schemeClr val="accent6"/>
                </a:solidFill>
                <a:hlinkClick r:id="rId5">
                  <a:extLst>
                    <a:ext uri="{A12FA001-AC4F-418D-AE19-62706E023703}">
                      <ahyp:hlinkClr xmlns:ahyp="http://schemas.microsoft.com/office/drawing/2018/hyperlinkcolor" val="tx"/>
                    </a:ext>
                  </a:extLst>
                </a:hlinkClick>
              </a:rPr>
              <a:t>Hoff et al. 2010</a:t>
            </a:r>
            <a:r>
              <a:rPr lang="nl-NL" dirty="0">
                <a:solidFill>
                  <a:schemeClr val="accent6"/>
                </a:solidFill>
              </a:rPr>
              <a:t>). </a:t>
            </a:r>
            <a:r>
              <a:rPr lang="nl-NL" dirty="0"/>
              <a:t>Het niet-veel-maar-toereikend-budget is nog steeds bescheiden. Luxegoederen, zoals een auto, ontbreken. In het vervolg van deze publicatie vormt het niet‍-‍veel-maar-</a:t>
            </a:r>
            <a:r>
              <a:rPr lang="nl-NL" dirty="0" err="1"/>
              <a:t>toereikendbudget</a:t>
            </a:r>
            <a:r>
              <a:rPr lang="nl-NL" dirty="0"/>
              <a:t> het uitgangspunt voor de armoedecijfers.</a:t>
            </a:r>
            <a:endParaRPr lang="nl-NL" dirty="0">
              <a:effectLst/>
            </a:endParaRPr>
          </a:p>
        </p:txBody>
      </p:sp>
    </p:spTree>
    <p:extLst>
      <p:ext uri="{BB962C8B-B14F-4D97-AF65-F5344CB8AC3E}">
        <p14:creationId xmlns:p14="http://schemas.microsoft.com/office/powerpoint/2010/main" val="110594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A134383-2BA6-4214-B7FD-9FD45888DED3}"/>
              </a:ext>
            </a:extLst>
          </p:cNvPr>
          <p:cNvSpPr/>
          <p:nvPr/>
        </p:nvSpPr>
        <p:spPr>
          <a:xfrm>
            <a:off x="832110" y="677029"/>
            <a:ext cx="6034985" cy="523220"/>
          </a:xfrm>
          <a:prstGeom prst="rect">
            <a:avLst/>
          </a:prstGeom>
        </p:spPr>
        <p:txBody>
          <a:bodyPr wrap="none">
            <a:spAutoFit/>
          </a:bodyPr>
          <a:lstStyle/>
          <a:p>
            <a:r>
              <a:rPr lang="nl-NL" sz="28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Kerncijfers over armoede in Nederland </a:t>
            </a:r>
            <a:endParaRPr lang="nl-NL" sz="2800" b="1" dirty="0">
              <a:solidFill>
                <a:schemeClr val="accent6"/>
              </a:solidFill>
            </a:endParaRPr>
          </a:p>
        </p:txBody>
      </p:sp>
      <p:sp>
        <p:nvSpPr>
          <p:cNvPr id="3" name="Rechthoek 2">
            <a:extLst>
              <a:ext uri="{FF2B5EF4-FFF2-40B4-BE49-F238E27FC236}">
                <a16:creationId xmlns:a16="http://schemas.microsoft.com/office/drawing/2014/main" id="{D4935B02-8D4A-4140-9A77-47849FACA954}"/>
              </a:ext>
            </a:extLst>
          </p:cNvPr>
          <p:cNvSpPr/>
          <p:nvPr/>
        </p:nvSpPr>
        <p:spPr>
          <a:xfrm>
            <a:off x="832110" y="1200249"/>
            <a:ext cx="9790805" cy="2246769"/>
          </a:xfrm>
          <a:prstGeom prst="rect">
            <a:avLst/>
          </a:prstGeom>
        </p:spPr>
        <p:txBody>
          <a:bodyPr wrap="square">
            <a:spAutoFit/>
          </a:bodyPr>
          <a:lstStyle/>
          <a:p>
            <a:r>
              <a:rPr lang="nl-NL" sz="2000" b="1" dirty="0"/>
              <a:t>Lage inkomensgrens</a:t>
            </a:r>
          </a:p>
          <a:p>
            <a:r>
              <a:rPr lang="nl-NL" sz="2000" dirty="0"/>
              <a:t>De grenzen die het CBS hanteerde voor een laag inkomen in </a:t>
            </a:r>
            <a:r>
              <a:rPr lang="nl-NL" sz="2000" b="1" dirty="0"/>
              <a:t>2018 </a:t>
            </a:r>
            <a:r>
              <a:rPr lang="nl-NL" sz="2000" dirty="0"/>
              <a:t>(netto bedragen per maand): </a:t>
            </a:r>
          </a:p>
          <a:p>
            <a:pPr marL="285750" indent="-285750">
              <a:buFont typeface="Arial" panose="020B0604020202020204" pitchFamily="34" charset="0"/>
              <a:buChar char="•"/>
            </a:pPr>
            <a:r>
              <a:rPr lang="nl-NL" sz="2000" dirty="0"/>
              <a:t>1060 euro (alleenstaande)</a:t>
            </a:r>
          </a:p>
          <a:p>
            <a:pPr marL="285750" indent="-285750">
              <a:buFont typeface="Arial" panose="020B0604020202020204" pitchFamily="34" charset="0"/>
              <a:buChar char="•"/>
            </a:pPr>
            <a:r>
              <a:rPr lang="nl-NL" sz="2000" dirty="0"/>
              <a:t>1600 euro (eenoudergezin met twee minderjarige kinderen)</a:t>
            </a:r>
          </a:p>
          <a:p>
            <a:pPr marL="285750" indent="-285750">
              <a:buFont typeface="Arial" panose="020B0604020202020204" pitchFamily="34" charset="0"/>
              <a:buChar char="•"/>
            </a:pPr>
            <a:r>
              <a:rPr lang="nl-NL" sz="2000" dirty="0"/>
              <a:t>1460 euro (een paar)</a:t>
            </a:r>
          </a:p>
          <a:p>
            <a:pPr marL="285750" indent="-285750">
              <a:buFont typeface="Arial" panose="020B0604020202020204" pitchFamily="34" charset="0"/>
              <a:buChar char="•"/>
            </a:pPr>
            <a:r>
              <a:rPr lang="nl-NL" sz="2000" dirty="0"/>
              <a:t>2000 euro (een paar met twee minderjarige kinderen)</a:t>
            </a:r>
          </a:p>
        </p:txBody>
      </p:sp>
      <p:sp>
        <p:nvSpPr>
          <p:cNvPr id="4" name="Rechthoek 3">
            <a:extLst>
              <a:ext uri="{FF2B5EF4-FFF2-40B4-BE49-F238E27FC236}">
                <a16:creationId xmlns:a16="http://schemas.microsoft.com/office/drawing/2014/main" id="{D5A1EDE6-EB98-4385-A180-E798C43E181D}"/>
              </a:ext>
            </a:extLst>
          </p:cNvPr>
          <p:cNvSpPr/>
          <p:nvPr/>
        </p:nvSpPr>
        <p:spPr>
          <a:xfrm>
            <a:off x="832110" y="3629571"/>
            <a:ext cx="9277350" cy="1015663"/>
          </a:xfrm>
          <a:prstGeom prst="rect">
            <a:avLst/>
          </a:prstGeom>
        </p:spPr>
        <p:txBody>
          <a:bodyPr wrap="square">
            <a:spAutoFit/>
          </a:bodyPr>
          <a:lstStyle/>
          <a:p>
            <a:r>
              <a:rPr lang="nl-NL" sz="2000" dirty="0"/>
              <a:t>In 2018 moesten ruim een half miljoen Nederlandse huishoudens rondkomen van een inkomen waarmee je in Nederland arm bent. Dat komt neer op 7,9 procent van alle Nederlandse huishoudens.</a:t>
            </a:r>
          </a:p>
        </p:txBody>
      </p:sp>
      <p:sp>
        <p:nvSpPr>
          <p:cNvPr id="5" name="Rechthoek 4">
            <a:extLst>
              <a:ext uri="{FF2B5EF4-FFF2-40B4-BE49-F238E27FC236}">
                <a16:creationId xmlns:a16="http://schemas.microsoft.com/office/drawing/2014/main" id="{A27CCC28-8A3E-4608-81F5-74BBBBA6F391}"/>
              </a:ext>
            </a:extLst>
          </p:cNvPr>
          <p:cNvSpPr/>
          <p:nvPr/>
        </p:nvSpPr>
        <p:spPr>
          <a:xfrm>
            <a:off x="7096125" y="5084356"/>
            <a:ext cx="3744595" cy="830997"/>
          </a:xfrm>
          <a:prstGeom prst="rect">
            <a:avLst/>
          </a:prstGeom>
          <a:solidFill>
            <a:schemeClr val="accent6">
              <a:lumMod val="20000"/>
              <a:lumOff val="80000"/>
            </a:schemeClr>
          </a:solidFill>
        </p:spPr>
        <p:txBody>
          <a:bodyPr wrap="square">
            <a:spAutoFit/>
          </a:bodyPr>
          <a:lstStyle/>
          <a:p>
            <a:r>
              <a:rPr lang="nl-NL" sz="2400" dirty="0"/>
              <a:t>* Relatieve armoede </a:t>
            </a:r>
          </a:p>
          <a:p>
            <a:r>
              <a:rPr lang="nl-NL" sz="2400" dirty="0"/>
              <a:t>* Sociale armoede </a:t>
            </a:r>
          </a:p>
        </p:txBody>
      </p:sp>
      <p:sp>
        <p:nvSpPr>
          <p:cNvPr id="8" name="Tijdelijke aanduiding voor inhoud 2">
            <a:extLst>
              <a:ext uri="{FF2B5EF4-FFF2-40B4-BE49-F238E27FC236}">
                <a16:creationId xmlns:a16="http://schemas.microsoft.com/office/drawing/2014/main" id="{0971BF4B-BC21-4A8B-84D5-F910EF81793A}"/>
              </a:ext>
            </a:extLst>
          </p:cNvPr>
          <p:cNvSpPr txBox="1">
            <a:spLocks/>
          </p:cNvSpPr>
          <p:nvPr/>
        </p:nvSpPr>
        <p:spPr>
          <a:xfrm>
            <a:off x="922597" y="4931340"/>
            <a:ext cx="9096375" cy="113702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2000" spc="80">
                <a:solidFill>
                  <a:schemeClr val="tx1">
                    <a:lumMod val="95000"/>
                    <a:lumOff val="5000"/>
                  </a:schemeClr>
                </a:solidFill>
              </a:rPr>
              <a:t>https://digitaal.scp.nl/armoedeinkaart2019/</a:t>
            </a:r>
            <a:endParaRPr lang="en-US" sz="2000" spc="80" dirty="0">
              <a:solidFill>
                <a:schemeClr val="tx1">
                  <a:lumMod val="95000"/>
                  <a:lumOff val="5000"/>
                </a:schemeClr>
              </a:solidFill>
            </a:endParaRPr>
          </a:p>
        </p:txBody>
      </p:sp>
    </p:spTree>
    <p:extLst>
      <p:ext uri="{BB962C8B-B14F-4D97-AF65-F5344CB8AC3E}">
        <p14:creationId xmlns:p14="http://schemas.microsoft.com/office/powerpoint/2010/main" val="241127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3B60F75-CB52-4BD3-9D1F-B8E0D7E863E0}"/>
              </a:ext>
            </a:extLst>
          </p:cNvPr>
          <p:cNvPicPr>
            <a:picLocks noChangeAspect="1"/>
          </p:cNvPicPr>
          <p:nvPr/>
        </p:nvPicPr>
        <p:blipFill>
          <a:blip r:embed="rId2"/>
          <a:stretch>
            <a:fillRect/>
          </a:stretch>
        </p:blipFill>
        <p:spPr>
          <a:xfrm>
            <a:off x="1509210" y="803063"/>
            <a:ext cx="9173579" cy="5251874"/>
          </a:xfrm>
          <a:prstGeom prst="rect">
            <a:avLst/>
          </a:prstGeom>
        </p:spPr>
      </p:pic>
    </p:spTree>
    <p:extLst>
      <p:ext uri="{BB962C8B-B14F-4D97-AF65-F5344CB8AC3E}">
        <p14:creationId xmlns:p14="http://schemas.microsoft.com/office/powerpoint/2010/main" val="83998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2667FB1D-40EE-4512-B0A7-721DDBA21785}"/>
              </a:ext>
            </a:extLst>
          </p:cNvPr>
          <p:cNvSpPr txBox="1">
            <a:spLocks/>
          </p:cNvSpPr>
          <p:nvPr/>
        </p:nvSpPr>
        <p:spPr>
          <a:xfrm>
            <a:off x="1199896" y="2376874"/>
            <a:ext cx="9792208" cy="3407862"/>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Filmpje als intro over de impact van armoede van KANS</a:t>
            </a:r>
          </a:p>
          <a:p>
            <a:r>
              <a:rPr lang="nl-NL" dirty="0">
                <a:hlinkClick r:id="rId2"/>
              </a:rPr>
              <a:t>https://www.youtube.com/watch?time_continue=112&amp;v=KWmSlWAU8vc&amp;feature=emb_logo</a:t>
            </a:r>
            <a:r>
              <a:rPr lang="nl-NL" dirty="0"/>
              <a:t> </a:t>
            </a:r>
          </a:p>
          <a:p>
            <a:r>
              <a:rPr lang="nl-NL" dirty="0"/>
              <a:t>Armoede en maatschappelijk isolement; </a:t>
            </a:r>
          </a:p>
          <a:p>
            <a:pPr marL="0" indent="0">
              <a:buFont typeface="Arial" panose="020B0604020202020204" pitchFamily="34" charset="0"/>
              <a:buNone/>
            </a:pPr>
            <a:r>
              <a:rPr lang="nl-NL" dirty="0">
                <a:hlinkClick r:id="rId3"/>
              </a:rPr>
              <a:t>https://www.youtube.com/watch?v=OT3HTvQGjuE</a:t>
            </a:r>
            <a:r>
              <a:rPr lang="nl-NL" dirty="0"/>
              <a:t> </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Artikelen</a:t>
            </a:r>
          </a:p>
          <a:p>
            <a:r>
              <a:rPr lang="nl-NL" dirty="0">
                <a:hlinkClick r:id="rId4"/>
              </a:rPr>
              <a:t>https://www.socialealliantie.nl/index.php/achtergronden/thema-schulden-en-schaarste/geen-gebrek-aan-besprekingen-van-een-boek-over-schaarste</a:t>
            </a:r>
            <a:r>
              <a:rPr lang="nl-NL" dirty="0"/>
              <a:t>   </a:t>
            </a:r>
          </a:p>
          <a:p>
            <a:r>
              <a:rPr lang="nl-NL" dirty="0">
                <a:hlinkClick r:id="rId5"/>
              </a:rPr>
              <a:t>https://www.socialealliantie.nl/index.php/achtergronden/welvaart-in-nederland-2019</a:t>
            </a:r>
            <a:r>
              <a:rPr lang="nl-NL" dirty="0"/>
              <a:t> </a:t>
            </a:r>
          </a:p>
        </p:txBody>
      </p:sp>
      <p:sp>
        <p:nvSpPr>
          <p:cNvPr id="4" name="Tekstvak 3">
            <a:extLst>
              <a:ext uri="{FF2B5EF4-FFF2-40B4-BE49-F238E27FC236}">
                <a16:creationId xmlns:a16="http://schemas.microsoft.com/office/drawing/2014/main" id="{E3643100-6550-4432-A478-F26D4AD84F76}"/>
              </a:ext>
            </a:extLst>
          </p:cNvPr>
          <p:cNvSpPr txBox="1"/>
          <p:nvPr/>
        </p:nvSpPr>
        <p:spPr>
          <a:xfrm>
            <a:off x="1199896" y="977384"/>
            <a:ext cx="9982454" cy="646331"/>
          </a:xfrm>
          <a:prstGeom prst="rect">
            <a:avLst/>
          </a:prstGeom>
          <a:solidFill>
            <a:schemeClr val="accent6">
              <a:lumMod val="20000"/>
              <a:lumOff val="80000"/>
            </a:schemeClr>
          </a:solidFill>
        </p:spPr>
        <p:txBody>
          <a:bodyPr wrap="square">
            <a:spAutoFit/>
          </a:bodyPr>
          <a:lstStyle/>
          <a:p>
            <a:r>
              <a:rPr lang="nl-NL" sz="3600" dirty="0"/>
              <a:t>Gevolgen van armoede</a:t>
            </a:r>
          </a:p>
        </p:txBody>
      </p:sp>
    </p:spTree>
    <p:extLst>
      <p:ext uri="{BB962C8B-B14F-4D97-AF65-F5344CB8AC3E}">
        <p14:creationId xmlns:p14="http://schemas.microsoft.com/office/powerpoint/2010/main" val="311699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43DAE18-D9E1-4ED5-8B06-9559F6874E0F}"/>
              </a:ext>
            </a:extLst>
          </p:cNvPr>
          <p:cNvPicPr>
            <a:picLocks noChangeAspect="1"/>
          </p:cNvPicPr>
          <p:nvPr/>
        </p:nvPicPr>
        <p:blipFill>
          <a:blip r:embed="rId2"/>
          <a:stretch>
            <a:fillRect/>
          </a:stretch>
        </p:blipFill>
        <p:spPr>
          <a:xfrm>
            <a:off x="1269331" y="441113"/>
            <a:ext cx="9462837" cy="5251874"/>
          </a:xfrm>
          <a:prstGeom prst="rect">
            <a:avLst/>
          </a:prstGeom>
        </p:spPr>
      </p:pic>
      <p:sp>
        <p:nvSpPr>
          <p:cNvPr id="4" name="Tekstvak 3">
            <a:extLst>
              <a:ext uri="{FF2B5EF4-FFF2-40B4-BE49-F238E27FC236}">
                <a16:creationId xmlns:a16="http://schemas.microsoft.com/office/drawing/2014/main" id="{535D67B6-5735-4B11-83A1-3ED9E7AB15FC}"/>
              </a:ext>
            </a:extLst>
          </p:cNvPr>
          <p:cNvSpPr txBox="1"/>
          <p:nvPr/>
        </p:nvSpPr>
        <p:spPr>
          <a:xfrm>
            <a:off x="647699" y="6153835"/>
            <a:ext cx="11334750" cy="369332"/>
          </a:xfrm>
          <a:prstGeom prst="rect">
            <a:avLst/>
          </a:prstGeom>
          <a:noFill/>
        </p:spPr>
        <p:txBody>
          <a:bodyPr wrap="square">
            <a:spAutoFit/>
          </a:bodyPr>
          <a:lstStyle/>
          <a:p>
            <a:r>
              <a:rPr lang="nl-NL" dirty="0">
                <a:hlinkClick r:id="rId3"/>
              </a:rPr>
              <a:t>https://www.rtlnieuws.nl/nieuws/nederland/artikel/4877086/jongeren-schulden-overheid-toeslagen-zorgverzekering</a:t>
            </a:r>
            <a:r>
              <a:rPr lang="nl-NL" dirty="0"/>
              <a:t> </a:t>
            </a:r>
          </a:p>
        </p:txBody>
      </p:sp>
    </p:spTree>
    <p:extLst>
      <p:ext uri="{BB962C8B-B14F-4D97-AF65-F5344CB8AC3E}">
        <p14:creationId xmlns:p14="http://schemas.microsoft.com/office/powerpoint/2010/main" val="868535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D7BE6E-29E2-42CB-904D-9CF5F5EFC4DC}"/>
              </a:ext>
            </a:extLst>
          </p:cNvPr>
          <p:cNvSpPr/>
          <p:nvPr/>
        </p:nvSpPr>
        <p:spPr>
          <a:xfrm>
            <a:off x="428625" y="133350"/>
            <a:ext cx="10934700" cy="6463308"/>
          </a:xfrm>
          <a:prstGeom prst="rect">
            <a:avLst/>
          </a:prstGeom>
        </p:spPr>
        <p:txBody>
          <a:bodyPr wrap="square">
            <a:spAutoFit/>
          </a:bodyPr>
          <a:lstStyle/>
          <a:p>
            <a:pPr fontAlgn="t"/>
            <a:endParaRPr lang="nl-NL" dirty="0">
              <a:solidFill>
                <a:srgbClr val="000000"/>
              </a:solidFill>
              <a:latin typeface="RO Sans"/>
            </a:endParaRPr>
          </a:p>
          <a:p>
            <a:pPr fontAlgn="t"/>
            <a:endParaRPr lang="nl-NL" dirty="0">
              <a:solidFill>
                <a:srgbClr val="000000"/>
              </a:solidFill>
              <a:latin typeface="RO Sans"/>
            </a:endParaRPr>
          </a:p>
          <a:p>
            <a:pPr fontAlgn="t"/>
            <a:endParaRPr lang="nl-NL" dirty="0">
              <a:solidFill>
                <a:srgbClr val="000000"/>
              </a:solidFill>
              <a:latin typeface="RO Sans"/>
            </a:endParaRPr>
          </a:p>
          <a:p>
            <a:pPr fontAlgn="t"/>
            <a:r>
              <a:rPr lang="nl-NL" b="1" dirty="0">
                <a:solidFill>
                  <a:srgbClr val="000000"/>
                </a:solidFill>
                <a:latin typeface="RO Sans"/>
              </a:rPr>
              <a:t>Armoede voorkomen</a:t>
            </a:r>
          </a:p>
          <a:p>
            <a:pPr fontAlgn="t"/>
            <a:r>
              <a:rPr lang="nl-NL" dirty="0">
                <a:solidFill>
                  <a:srgbClr val="000000"/>
                </a:solidFill>
                <a:latin typeface="RO Sans"/>
              </a:rPr>
              <a:t>- Rijksoverheid: bv. door zorgkosten van mensen met een laag inkomen te compenseren en door maatregelen om de koopkracht van mensen met een laag inkomen op peil te houden.</a:t>
            </a:r>
          </a:p>
          <a:p>
            <a:pPr fontAlgn="t"/>
            <a:r>
              <a:rPr lang="nl-NL" dirty="0">
                <a:solidFill>
                  <a:srgbClr val="000000"/>
                </a:solidFill>
                <a:latin typeface="RO Sans"/>
              </a:rPr>
              <a:t>- Gemeente: bv. door problemen rond armoede en schulden bij mensen zoveel mogelijk te voorkomen of weg te nemen. Bijvoorbeeld door extra geld via de bijzondere bijstand. Of door een regeling te treffen met schuldeisers.</a:t>
            </a:r>
          </a:p>
          <a:p>
            <a:pPr fontAlgn="t"/>
            <a:r>
              <a:rPr lang="nl-NL" b="1" dirty="0">
                <a:solidFill>
                  <a:srgbClr val="000000"/>
                </a:solidFill>
                <a:latin typeface="RO Sans"/>
              </a:rPr>
              <a:t>Schuldhulpverlening</a:t>
            </a:r>
          </a:p>
          <a:p>
            <a:pPr fontAlgn="t"/>
            <a:r>
              <a:rPr lang="nl-NL" dirty="0">
                <a:solidFill>
                  <a:srgbClr val="000000"/>
                </a:solidFill>
                <a:latin typeface="RO Sans"/>
              </a:rPr>
              <a:t>Als mensen er financieel zelf niet meer uitkomen, kunnen zij terecht bij de gemeente. Iedere gemeente heeft hiervoor een eigen beleid. Gemeenten zijn wettelijk verantwoordelijk schuldhulpverlening aan hun inwoners aan te bieden.</a:t>
            </a:r>
          </a:p>
          <a:p>
            <a:pPr fontAlgn="t"/>
            <a:r>
              <a:rPr lang="nl-NL" b="1" dirty="0">
                <a:solidFill>
                  <a:srgbClr val="000000"/>
                </a:solidFill>
                <a:latin typeface="RO Sans"/>
              </a:rPr>
              <a:t>Hoe de gemeente kan helpen bij een laag inkomen </a:t>
            </a:r>
          </a:p>
          <a:p>
            <a:pPr fontAlgn="t"/>
            <a:r>
              <a:rPr lang="nl-NL" dirty="0">
                <a:latin typeface="RO Sans"/>
              </a:rPr>
              <a:t>Bijvoorbeeld via:</a:t>
            </a:r>
          </a:p>
          <a:p>
            <a:pPr fontAlgn="t">
              <a:buFont typeface="Arial" panose="020B0604020202020204" pitchFamily="34" charset="0"/>
              <a:buChar char="•"/>
            </a:pPr>
            <a:r>
              <a:rPr lang="nl-NL" dirty="0">
                <a:latin typeface="RO Sans"/>
              </a:rPr>
              <a:t>algemene bijstand en bijzondere bijstand (de bijstand);</a:t>
            </a:r>
          </a:p>
          <a:p>
            <a:pPr fontAlgn="t">
              <a:buFont typeface="Arial" panose="020B0604020202020204" pitchFamily="34" charset="0"/>
              <a:buChar char="•"/>
            </a:pPr>
            <a:r>
              <a:rPr lang="nl-NL" dirty="0">
                <a:latin typeface="RO Sans"/>
              </a:rPr>
              <a:t>kortingen voor mensen met een minimaal inkomen, zoals stadspassen die korting geven op cultuur en sport;</a:t>
            </a:r>
          </a:p>
          <a:p>
            <a:pPr fontAlgn="t">
              <a:buFont typeface="Arial" panose="020B0604020202020204" pitchFamily="34" charset="0"/>
              <a:buChar char="•"/>
            </a:pPr>
            <a:r>
              <a:rPr lang="nl-NL" dirty="0">
                <a:latin typeface="RO Sans"/>
              </a:rPr>
              <a:t>kwijtschelding van gemeentelijke belastingen;</a:t>
            </a:r>
          </a:p>
          <a:p>
            <a:pPr fontAlgn="t">
              <a:buFont typeface="Arial" panose="020B0604020202020204" pitchFamily="34" charset="0"/>
              <a:buChar char="•"/>
            </a:pPr>
            <a:r>
              <a:rPr lang="nl-NL" dirty="0">
                <a:latin typeface="RO Sans"/>
              </a:rPr>
              <a:t>collectieve ziektekostenverzekering voor minima;</a:t>
            </a:r>
          </a:p>
          <a:p>
            <a:pPr fontAlgn="t">
              <a:buFont typeface="Arial" panose="020B0604020202020204" pitchFamily="34" charset="0"/>
              <a:buChar char="•"/>
            </a:pPr>
            <a:r>
              <a:rPr lang="nl-NL" dirty="0">
                <a:latin typeface="RO Sans"/>
              </a:rPr>
              <a:t>de individuele studietoeslag;</a:t>
            </a:r>
          </a:p>
          <a:p>
            <a:pPr fontAlgn="t">
              <a:buFont typeface="Arial" panose="020B0604020202020204" pitchFamily="34" charset="0"/>
              <a:buChar char="•"/>
            </a:pPr>
            <a:r>
              <a:rPr lang="nl-NL" dirty="0">
                <a:latin typeface="RO Sans"/>
              </a:rPr>
              <a:t>de individuele inkomenstoeslag;</a:t>
            </a:r>
          </a:p>
          <a:p>
            <a:pPr fontAlgn="t">
              <a:buFont typeface="Arial" panose="020B0604020202020204" pitchFamily="34" charset="0"/>
              <a:buChar char="•"/>
            </a:pPr>
            <a:r>
              <a:rPr lang="nl-NL" dirty="0">
                <a:latin typeface="RO Sans"/>
              </a:rPr>
              <a:t>regelingen voor kinderen, zoals het </a:t>
            </a:r>
            <a:r>
              <a:rPr lang="nl-NL" dirty="0" err="1">
                <a:latin typeface="RO Sans"/>
              </a:rPr>
              <a:t>kindpakket</a:t>
            </a:r>
            <a:r>
              <a:rPr lang="nl-NL" dirty="0">
                <a:latin typeface="RO Sans"/>
              </a:rPr>
              <a:t> en voorzieningen voor sport of cultuur;</a:t>
            </a:r>
          </a:p>
          <a:p>
            <a:pPr fontAlgn="t">
              <a:buFont typeface="Arial" panose="020B0604020202020204" pitchFamily="34" charset="0"/>
              <a:buChar char="•"/>
            </a:pPr>
            <a:r>
              <a:rPr lang="nl-NL" dirty="0">
                <a:latin typeface="RO Sans"/>
              </a:rPr>
              <a:t>voorkomen van schulden en schuldhulpverlening.</a:t>
            </a:r>
          </a:p>
          <a:p>
            <a:pPr fontAlgn="t"/>
            <a:r>
              <a:rPr lang="nl-NL" sz="1400" dirty="0">
                <a:solidFill>
                  <a:schemeClr val="accent1"/>
                </a:solidFill>
                <a:latin typeface="RO Sans"/>
              </a:rPr>
              <a:t>Bron = Ministerie van Financiën </a:t>
            </a:r>
          </a:p>
        </p:txBody>
      </p:sp>
      <p:sp>
        <p:nvSpPr>
          <p:cNvPr id="6" name="Pijl: rechts 5">
            <a:extLst>
              <a:ext uri="{FF2B5EF4-FFF2-40B4-BE49-F238E27FC236}">
                <a16:creationId xmlns:a16="http://schemas.microsoft.com/office/drawing/2014/main" id="{175864E0-95FC-4B6F-AB9E-6F0B32124475}"/>
              </a:ext>
            </a:extLst>
          </p:cNvPr>
          <p:cNvSpPr/>
          <p:nvPr/>
        </p:nvSpPr>
        <p:spPr>
          <a:xfrm>
            <a:off x="428625" y="285750"/>
            <a:ext cx="6105525" cy="81915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nl-NL" b="1" dirty="0">
                <a:latin typeface="RO Sans"/>
              </a:rPr>
              <a:t>Armoede verminderen</a:t>
            </a:r>
          </a:p>
        </p:txBody>
      </p:sp>
    </p:spTree>
    <p:extLst>
      <p:ext uri="{BB962C8B-B14F-4D97-AF65-F5344CB8AC3E}">
        <p14:creationId xmlns:p14="http://schemas.microsoft.com/office/powerpoint/2010/main" val="293666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B3163A3-F29E-46BB-81A2-2257E417481F}"/>
              </a:ext>
            </a:extLst>
          </p:cNvPr>
          <p:cNvSpPr/>
          <p:nvPr/>
        </p:nvSpPr>
        <p:spPr>
          <a:xfrm>
            <a:off x="857250" y="2795879"/>
            <a:ext cx="8915400" cy="2862322"/>
          </a:xfrm>
          <a:prstGeom prst="rect">
            <a:avLst/>
          </a:prstGeom>
        </p:spPr>
        <p:txBody>
          <a:bodyPr wrap="square">
            <a:spAutoFit/>
          </a:bodyPr>
          <a:lstStyle/>
          <a:p>
            <a:r>
              <a:rPr lang="nl-NL" dirty="0">
                <a:solidFill>
                  <a:schemeClr val="accent1"/>
                </a:solidFill>
              </a:rPr>
              <a:t>Ontdekt: </a:t>
            </a:r>
          </a:p>
          <a:p>
            <a:r>
              <a:rPr lang="nl-NL" dirty="0"/>
              <a:t>Veerkracht, opvoedondersteuning en sociaal leven: positieve aandacht</a:t>
            </a:r>
          </a:p>
          <a:p>
            <a:r>
              <a:rPr lang="nl-NL" dirty="0"/>
              <a:t>Ouders leren van elkaar </a:t>
            </a:r>
          </a:p>
          <a:p>
            <a:r>
              <a:rPr lang="nl-NL" dirty="0"/>
              <a:t>Ontmoeting en direct persoonlijk contact</a:t>
            </a:r>
          </a:p>
          <a:p>
            <a:r>
              <a:rPr lang="nl-NL" dirty="0"/>
              <a:t>Kinderen worden blijer en leren praktische vaardigheden </a:t>
            </a:r>
          </a:p>
          <a:p>
            <a:r>
              <a:rPr lang="nl-NL" dirty="0"/>
              <a:t>Laagdrempelig, in de buurt, geen inschrijfgeld</a:t>
            </a:r>
          </a:p>
          <a:p>
            <a:endParaRPr lang="nl-NL" dirty="0"/>
          </a:p>
          <a:p>
            <a:endParaRPr lang="nl-NL" dirty="0"/>
          </a:p>
          <a:p>
            <a:r>
              <a:rPr lang="nl-NL" dirty="0"/>
              <a:t>Bron: </a:t>
            </a:r>
          </a:p>
          <a:p>
            <a:endParaRPr lang="nl-NL" dirty="0"/>
          </a:p>
        </p:txBody>
      </p:sp>
      <p:sp>
        <p:nvSpPr>
          <p:cNvPr id="5" name="Rechthoek 4">
            <a:extLst>
              <a:ext uri="{FF2B5EF4-FFF2-40B4-BE49-F238E27FC236}">
                <a16:creationId xmlns:a16="http://schemas.microsoft.com/office/drawing/2014/main" id="{03B1508A-B345-4500-8B9E-E03F7E919B3B}"/>
              </a:ext>
            </a:extLst>
          </p:cNvPr>
          <p:cNvSpPr/>
          <p:nvPr/>
        </p:nvSpPr>
        <p:spPr>
          <a:xfrm>
            <a:off x="857250" y="1516010"/>
            <a:ext cx="10182225" cy="1200329"/>
          </a:xfrm>
          <a:prstGeom prst="rect">
            <a:avLst/>
          </a:prstGeom>
        </p:spPr>
        <p:txBody>
          <a:bodyPr wrap="square">
            <a:spAutoFit/>
          </a:bodyPr>
          <a:lstStyle/>
          <a:p>
            <a:r>
              <a:rPr lang="nl-NL" dirty="0"/>
              <a:t>Meer in balans, meer veerkracht Het Verwey-Jonker Instituut constateert op basis van dit onderzoek op programmaniveau dat het </a:t>
            </a:r>
            <a:r>
              <a:rPr lang="nl-NL" dirty="0" err="1"/>
              <a:t>Kansfonds</a:t>
            </a:r>
            <a:r>
              <a:rPr lang="nl-NL" dirty="0"/>
              <a:t> gelukt is om met de projecten een bijdrage te leveren aan het </a:t>
            </a:r>
            <a:r>
              <a:rPr lang="nl-NL" dirty="0">
                <a:solidFill>
                  <a:schemeClr val="accent6"/>
                </a:solidFill>
              </a:rPr>
              <a:t>verminderen van armoede door de draaglast van de gezinnen te verkleinen en de draagkracht te vergroten</a:t>
            </a:r>
            <a:r>
              <a:rPr lang="nl-NL" dirty="0">
                <a:solidFill>
                  <a:schemeClr val="accent1"/>
                </a:solidFill>
              </a:rPr>
              <a:t>.</a:t>
            </a:r>
            <a:r>
              <a:rPr lang="nl-NL" dirty="0"/>
              <a:t> En dat was het doel van het programma Opgroeien en opvoeden in armoede. </a:t>
            </a:r>
          </a:p>
        </p:txBody>
      </p:sp>
      <p:sp>
        <p:nvSpPr>
          <p:cNvPr id="6" name="Rechthoek 5">
            <a:extLst>
              <a:ext uri="{FF2B5EF4-FFF2-40B4-BE49-F238E27FC236}">
                <a16:creationId xmlns:a16="http://schemas.microsoft.com/office/drawing/2014/main" id="{CEDA346C-0EC7-4471-BA44-5DD75C779793}"/>
              </a:ext>
            </a:extLst>
          </p:cNvPr>
          <p:cNvSpPr/>
          <p:nvPr/>
        </p:nvSpPr>
        <p:spPr>
          <a:xfrm>
            <a:off x="857250" y="5288869"/>
            <a:ext cx="10182225" cy="369332"/>
          </a:xfrm>
          <a:prstGeom prst="rect">
            <a:avLst/>
          </a:prstGeom>
        </p:spPr>
        <p:txBody>
          <a:bodyPr wrap="square">
            <a:spAutoFit/>
          </a:bodyPr>
          <a:lstStyle/>
          <a:p>
            <a:r>
              <a:rPr lang="nl-NL" dirty="0">
                <a:hlinkClick r:id="rId2"/>
              </a:rPr>
              <a:t>https://www.kansfonds.nl/wp-content/uploads/2019/10/Evaluatie-Opgroeien-in-armoede.pdf</a:t>
            </a:r>
            <a:endParaRPr lang="nl-NL" dirty="0"/>
          </a:p>
        </p:txBody>
      </p:sp>
      <p:sp>
        <p:nvSpPr>
          <p:cNvPr id="7" name="Tekstvak 6">
            <a:extLst>
              <a:ext uri="{FF2B5EF4-FFF2-40B4-BE49-F238E27FC236}">
                <a16:creationId xmlns:a16="http://schemas.microsoft.com/office/drawing/2014/main" id="{BC6B0DAF-6CD8-4C0F-A38B-BBC3DA5277EA}"/>
              </a:ext>
            </a:extLst>
          </p:cNvPr>
          <p:cNvSpPr txBox="1"/>
          <p:nvPr/>
        </p:nvSpPr>
        <p:spPr>
          <a:xfrm>
            <a:off x="857250" y="645243"/>
            <a:ext cx="10648951" cy="830997"/>
          </a:xfrm>
          <a:prstGeom prst="rect">
            <a:avLst/>
          </a:prstGeom>
          <a:noFill/>
        </p:spPr>
        <p:txBody>
          <a:bodyPr wrap="square" rtlCol="0">
            <a:spAutoFit/>
          </a:bodyPr>
          <a:lstStyle/>
          <a:p>
            <a:r>
              <a:rPr lang="nl-NL" sz="2400" b="1" dirty="0">
                <a:solidFill>
                  <a:schemeClr val="accent6"/>
                </a:solidFill>
              </a:rPr>
              <a:t>Voorbeeld van aanpak van armoede; een project, subsidie en onderzoek door KANS fonds</a:t>
            </a:r>
            <a:endParaRPr lang="nl-NL" dirty="0">
              <a:solidFill>
                <a:schemeClr val="accent6"/>
              </a:solidFill>
            </a:endParaRPr>
          </a:p>
        </p:txBody>
      </p:sp>
    </p:spTree>
    <p:extLst>
      <p:ext uri="{BB962C8B-B14F-4D97-AF65-F5344CB8AC3E}">
        <p14:creationId xmlns:p14="http://schemas.microsoft.com/office/powerpoint/2010/main" val="26611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338BDE3B-6FCB-4FAF-A788-0FFBCF38515F}"/>
              </a:ext>
            </a:extLst>
          </p:cNvPr>
          <p:cNvSpPr txBox="1"/>
          <p:nvPr/>
        </p:nvSpPr>
        <p:spPr>
          <a:xfrm>
            <a:off x="1019175" y="6107351"/>
            <a:ext cx="6096000" cy="369332"/>
          </a:xfrm>
          <a:prstGeom prst="rect">
            <a:avLst/>
          </a:prstGeom>
          <a:noFill/>
        </p:spPr>
        <p:txBody>
          <a:bodyPr wrap="square">
            <a:spAutoFit/>
          </a:bodyPr>
          <a:lstStyle/>
          <a:p>
            <a:r>
              <a:rPr lang="nl-NL" dirty="0">
                <a:hlinkClick r:id="rId2"/>
              </a:rPr>
              <a:t>https://www.youtube.com/watch?v=sc4HxPxNrZ0&amp;t=143s</a:t>
            </a:r>
            <a:r>
              <a:rPr lang="nl-NL" dirty="0"/>
              <a:t> </a:t>
            </a:r>
          </a:p>
        </p:txBody>
      </p:sp>
      <p:sp>
        <p:nvSpPr>
          <p:cNvPr id="3" name="Tekstvak 2">
            <a:extLst>
              <a:ext uri="{FF2B5EF4-FFF2-40B4-BE49-F238E27FC236}">
                <a16:creationId xmlns:a16="http://schemas.microsoft.com/office/drawing/2014/main" id="{FCE62ABC-122C-43A2-9990-3242DF562598}"/>
              </a:ext>
            </a:extLst>
          </p:cNvPr>
          <p:cNvSpPr txBox="1"/>
          <p:nvPr/>
        </p:nvSpPr>
        <p:spPr>
          <a:xfrm>
            <a:off x="1104900" y="750649"/>
            <a:ext cx="10287000" cy="523220"/>
          </a:xfrm>
          <a:prstGeom prst="rect">
            <a:avLst/>
          </a:prstGeom>
          <a:solidFill>
            <a:schemeClr val="accent6">
              <a:lumMod val="20000"/>
              <a:lumOff val="80000"/>
            </a:schemeClr>
          </a:solidFill>
        </p:spPr>
        <p:txBody>
          <a:bodyPr wrap="square" rtlCol="0">
            <a:spAutoFit/>
          </a:bodyPr>
          <a:lstStyle/>
          <a:p>
            <a:r>
              <a:rPr lang="nl-NL" sz="2800" dirty="0"/>
              <a:t>Programma </a:t>
            </a:r>
          </a:p>
        </p:txBody>
      </p:sp>
      <p:sp>
        <p:nvSpPr>
          <p:cNvPr id="8" name="Tekstvak 7">
            <a:extLst>
              <a:ext uri="{FF2B5EF4-FFF2-40B4-BE49-F238E27FC236}">
                <a16:creationId xmlns:a16="http://schemas.microsoft.com/office/drawing/2014/main" id="{D443CCD0-DA46-436E-8EBC-CC07BBE582D6}"/>
              </a:ext>
            </a:extLst>
          </p:cNvPr>
          <p:cNvSpPr txBox="1"/>
          <p:nvPr/>
        </p:nvSpPr>
        <p:spPr>
          <a:xfrm>
            <a:off x="1019175" y="5616059"/>
            <a:ext cx="6096000" cy="369332"/>
          </a:xfrm>
          <a:prstGeom prst="rect">
            <a:avLst/>
          </a:prstGeom>
          <a:noFill/>
        </p:spPr>
        <p:txBody>
          <a:bodyPr wrap="square">
            <a:spAutoFit/>
          </a:bodyPr>
          <a:lstStyle/>
          <a:p>
            <a:r>
              <a:rPr lang="nl-NL" dirty="0"/>
              <a:t>7 </a:t>
            </a:r>
            <a:r>
              <a:rPr lang="nl-NL" dirty="0" err="1"/>
              <a:t>Billion</a:t>
            </a:r>
            <a:r>
              <a:rPr lang="nl-NL" dirty="0"/>
              <a:t>, National </a:t>
            </a:r>
            <a:r>
              <a:rPr lang="nl-NL" dirty="0" err="1"/>
              <a:t>Geographic</a:t>
            </a:r>
            <a:r>
              <a:rPr lang="nl-NL" dirty="0"/>
              <a:t> Magazine | National </a:t>
            </a:r>
            <a:r>
              <a:rPr lang="nl-NL" dirty="0" err="1"/>
              <a:t>Geographic</a:t>
            </a:r>
            <a:endParaRPr lang="nl-NL" dirty="0"/>
          </a:p>
        </p:txBody>
      </p:sp>
      <p:sp>
        <p:nvSpPr>
          <p:cNvPr id="6" name="Tekstvak 5">
            <a:extLst>
              <a:ext uri="{FF2B5EF4-FFF2-40B4-BE49-F238E27FC236}">
                <a16:creationId xmlns:a16="http://schemas.microsoft.com/office/drawing/2014/main" id="{94B19FF5-1BEE-4DB7-B02F-5A1184B1080A}"/>
              </a:ext>
            </a:extLst>
          </p:cNvPr>
          <p:cNvSpPr txBox="1"/>
          <p:nvPr/>
        </p:nvSpPr>
        <p:spPr>
          <a:xfrm>
            <a:off x="1104900" y="1666875"/>
            <a:ext cx="10039350" cy="2677656"/>
          </a:xfrm>
          <a:prstGeom prst="rect">
            <a:avLst/>
          </a:prstGeom>
          <a:noFill/>
        </p:spPr>
        <p:txBody>
          <a:bodyPr wrap="square" rtlCol="0">
            <a:spAutoFit/>
          </a:bodyPr>
          <a:lstStyle/>
          <a:p>
            <a:r>
              <a:rPr lang="nl-NL" sz="2400" dirty="0"/>
              <a:t>Opdrachten vorige week</a:t>
            </a:r>
          </a:p>
          <a:p>
            <a:endParaRPr lang="nl-NL" sz="2400" dirty="0"/>
          </a:p>
          <a:p>
            <a:r>
              <a:rPr lang="nl-NL" sz="2400" dirty="0"/>
              <a:t>Thema van deze week; stad voor iedereen! Armoede aanpakken</a:t>
            </a:r>
          </a:p>
          <a:p>
            <a:endParaRPr lang="nl-NL" sz="2400" dirty="0"/>
          </a:p>
          <a:p>
            <a:r>
              <a:rPr lang="nl-NL" sz="2400" dirty="0"/>
              <a:t>Eigen tijd. </a:t>
            </a:r>
          </a:p>
          <a:p>
            <a:endParaRPr lang="nl-NL" sz="2400" dirty="0"/>
          </a:p>
          <a:p>
            <a:endParaRPr lang="nl-NL" sz="2400" dirty="0"/>
          </a:p>
        </p:txBody>
      </p:sp>
    </p:spTree>
    <p:extLst>
      <p:ext uri="{BB962C8B-B14F-4D97-AF65-F5344CB8AC3E}">
        <p14:creationId xmlns:p14="http://schemas.microsoft.com/office/powerpoint/2010/main" val="2249976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6DD02B6-DAC4-422B-B0EF-917B75C3BEB1}"/>
              </a:ext>
            </a:extLst>
          </p:cNvPr>
          <p:cNvPicPr>
            <a:picLocks noChangeAspect="1"/>
          </p:cNvPicPr>
          <p:nvPr/>
        </p:nvPicPr>
        <p:blipFill rotWithShape="1">
          <a:blip r:embed="rId2"/>
          <a:srcRect l="26000" t="21629" r="2500" b="17186"/>
          <a:stretch/>
        </p:blipFill>
        <p:spPr>
          <a:xfrm>
            <a:off x="1182924" y="1198880"/>
            <a:ext cx="10013396" cy="4819968"/>
          </a:xfrm>
          <a:prstGeom prst="rect">
            <a:avLst/>
          </a:prstGeom>
        </p:spPr>
      </p:pic>
      <p:pic>
        <p:nvPicPr>
          <p:cNvPr id="1026" name="Picture 2">
            <a:extLst>
              <a:ext uri="{FF2B5EF4-FFF2-40B4-BE49-F238E27FC236}">
                <a16:creationId xmlns:a16="http://schemas.microsoft.com/office/drawing/2014/main" id="{9D8D410D-8EE9-42D6-8DF7-821318F3A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622776"/>
            <a:ext cx="10617200"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691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4644B-FAEA-4C0F-8854-1069AD33E2AF}"/>
              </a:ext>
            </a:extLst>
          </p:cNvPr>
          <p:cNvSpPr>
            <a:spLocks noGrp="1"/>
          </p:cNvSpPr>
          <p:nvPr>
            <p:ph type="title"/>
          </p:nvPr>
        </p:nvSpPr>
        <p:spPr/>
        <p:txBody>
          <a:bodyPr/>
          <a:lstStyle/>
          <a:p>
            <a:r>
              <a:rPr lang="nl-NL" dirty="0"/>
              <a:t>Nog vragen? </a:t>
            </a:r>
          </a:p>
        </p:txBody>
      </p:sp>
      <p:pic>
        <p:nvPicPr>
          <p:cNvPr id="3" name="Afbeelding 2">
            <a:extLst>
              <a:ext uri="{FF2B5EF4-FFF2-40B4-BE49-F238E27FC236}">
                <a16:creationId xmlns:a16="http://schemas.microsoft.com/office/drawing/2014/main" id="{41A6B2B3-60EE-4198-A729-26A319DB1162}"/>
              </a:ext>
            </a:extLst>
          </p:cNvPr>
          <p:cNvPicPr>
            <a:picLocks noChangeAspect="1"/>
          </p:cNvPicPr>
          <p:nvPr/>
        </p:nvPicPr>
        <p:blipFill>
          <a:blip r:embed="rId2"/>
          <a:stretch>
            <a:fillRect/>
          </a:stretch>
        </p:blipFill>
        <p:spPr>
          <a:xfrm>
            <a:off x="5144383" y="3220721"/>
            <a:ext cx="6209417" cy="2887662"/>
          </a:xfrm>
          <a:prstGeom prst="rect">
            <a:avLst/>
          </a:prstGeom>
        </p:spPr>
      </p:pic>
    </p:spTree>
    <p:extLst>
      <p:ext uri="{BB962C8B-B14F-4D97-AF65-F5344CB8AC3E}">
        <p14:creationId xmlns:p14="http://schemas.microsoft.com/office/powerpoint/2010/main" val="234980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1E0E3AB-D255-4E62-9FDD-AFD44266C3F6}"/>
              </a:ext>
            </a:extLst>
          </p:cNvPr>
          <p:cNvSpPr txBox="1"/>
          <p:nvPr/>
        </p:nvSpPr>
        <p:spPr>
          <a:xfrm>
            <a:off x="467813" y="836313"/>
            <a:ext cx="10925175" cy="5539978"/>
          </a:xfrm>
          <a:prstGeom prst="rect">
            <a:avLst/>
          </a:prstGeom>
          <a:noFill/>
        </p:spPr>
        <p:txBody>
          <a:bodyPr wrap="square" rtlCol="0">
            <a:spAutoFit/>
          </a:bodyPr>
          <a:lstStyle/>
          <a:p>
            <a:pPr marL="342900" indent="-342900">
              <a:buAutoNum type="arabicPeriod"/>
            </a:pPr>
            <a:r>
              <a:rPr lang="nl-NL" sz="2000" dirty="0"/>
              <a:t>Maak een samenvatting (max 1 A4) van </a:t>
            </a:r>
            <a:r>
              <a:rPr lang="nl-NL" sz="2000" b="1" dirty="0">
                <a:solidFill>
                  <a:schemeClr val="accent2"/>
                </a:solidFill>
              </a:rPr>
              <a:t>de ‘stand van zaken’ van de multiculturele samenleving NU</a:t>
            </a:r>
            <a:r>
              <a:rPr lang="nl-NL" sz="2000" dirty="0"/>
              <a:t>: wat zijn successen, knelpunten en oplossingsrichtingen? Op wiki zijn drie artikelen te vinden incl. de links, zoek gerust verder. </a:t>
            </a:r>
            <a:r>
              <a:rPr lang="nl-NL" sz="2000" b="1" dirty="0">
                <a:solidFill>
                  <a:schemeClr val="accent2"/>
                </a:solidFill>
              </a:rPr>
              <a:t>Neem de begrippen van dit thema hier op de juiste manier in mee. </a:t>
            </a:r>
          </a:p>
          <a:p>
            <a:pPr marL="1714500" lvl="3" indent="-342900">
              <a:buFont typeface="Arial" panose="020B0604020202020204" pitchFamily="34" charset="0"/>
              <a:buChar char="•"/>
            </a:pPr>
            <a:r>
              <a:rPr lang="nl-NL" sz="2000" dirty="0"/>
              <a:t>Multicultureel</a:t>
            </a:r>
          </a:p>
          <a:p>
            <a:pPr marL="1714500" lvl="3" indent="-342900">
              <a:buFont typeface="Arial" panose="020B0604020202020204" pitchFamily="34" charset="0"/>
              <a:buChar char="•"/>
            </a:pPr>
            <a:r>
              <a:rPr lang="nl-NL" sz="2000" dirty="0"/>
              <a:t>Allochtoon</a:t>
            </a:r>
          </a:p>
          <a:p>
            <a:pPr marL="1714500" lvl="3" indent="-342900">
              <a:buFont typeface="Arial" panose="020B0604020202020204" pitchFamily="34" charset="0"/>
              <a:buChar char="•"/>
            </a:pPr>
            <a:r>
              <a:rPr lang="nl-NL" sz="2000" dirty="0"/>
              <a:t>Autochtoon</a:t>
            </a:r>
          </a:p>
          <a:p>
            <a:pPr marL="1714500" lvl="3" indent="-342900">
              <a:buFont typeface="Arial" panose="020B0604020202020204" pitchFamily="34" charset="0"/>
              <a:buChar char="•"/>
            </a:pPr>
            <a:r>
              <a:rPr lang="nl-NL" sz="2000" dirty="0"/>
              <a:t>Emigratie</a:t>
            </a:r>
          </a:p>
          <a:p>
            <a:pPr marL="1714500" lvl="3" indent="-342900">
              <a:buFont typeface="Arial" panose="020B0604020202020204" pitchFamily="34" charset="0"/>
              <a:buChar char="•"/>
            </a:pPr>
            <a:r>
              <a:rPr lang="nl-NL" sz="2000" dirty="0"/>
              <a:t>Immigratie</a:t>
            </a:r>
          </a:p>
          <a:p>
            <a:pPr marL="1714500" lvl="3" indent="-342900">
              <a:buFont typeface="Arial" panose="020B0604020202020204" pitchFamily="34" charset="0"/>
              <a:buChar char="•"/>
            </a:pPr>
            <a:r>
              <a:rPr lang="nl-NL" sz="2000" dirty="0"/>
              <a:t>Mono cultureel </a:t>
            </a:r>
          </a:p>
          <a:p>
            <a:pPr marL="342900" indent="-342900">
              <a:buAutoNum type="arabicPeriod"/>
            </a:pPr>
            <a:endParaRPr lang="nl-NL" sz="2000" dirty="0"/>
          </a:p>
          <a:p>
            <a:r>
              <a:rPr lang="nl-NL" sz="2000" dirty="0"/>
              <a:t>2. Zoek naar drie succesvolle en voor jullie bruikbare methodes die een bijdrage leveren aan het creëren van een </a:t>
            </a:r>
            <a:r>
              <a:rPr lang="nl-NL" sz="2000" b="1" dirty="0">
                <a:solidFill>
                  <a:schemeClr val="accent2"/>
                </a:solidFill>
              </a:rPr>
              <a:t>multiculturele society in jullie stad van de toekomst</a:t>
            </a:r>
            <a:r>
              <a:rPr lang="nl-NL" sz="2000" dirty="0"/>
              <a:t>. Beschrijf die kort op drie PowerPoint sheets. </a:t>
            </a:r>
          </a:p>
          <a:p>
            <a:endParaRPr lang="nl-NL" sz="2000" dirty="0"/>
          </a:p>
          <a:p>
            <a:r>
              <a:rPr lang="nl-NL" sz="2000" dirty="0"/>
              <a:t>3. Maak </a:t>
            </a:r>
            <a:r>
              <a:rPr lang="nl-NL" sz="2000" b="1" dirty="0">
                <a:solidFill>
                  <a:schemeClr val="accent2"/>
                </a:solidFill>
              </a:rPr>
              <a:t>vier </a:t>
            </a:r>
            <a:r>
              <a:rPr lang="nl-NL" sz="2000" b="1" dirty="0" err="1">
                <a:solidFill>
                  <a:schemeClr val="accent2"/>
                </a:solidFill>
              </a:rPr>
              <a:t>toetsvragen</a:t>
            </a:r>
            <a:r>
              <a:rPr lang="nl-NL" sz="2000" b="1" dirty="0">
                <a:solidFill>
                  <a:schemeClr val="accent2"/>
                </a:solidFill>
              </a:rPr>
              <a:t> </a:t>
            </a:r>
            <a:r>
              <a:rPr lang="nl-NL" sz="2000" dirty="0"/>
              <a:t>(inclusief antwoord!) over de begrippen van deze les. </a:t>
            </a:r>
          </a:p>
          <a:p>
            <a:endParaRPr lang="nl-NL" dirty="0"/>
          </a:p>
          <a:p>
            <a:endParaRPr lang="nl-NL" dirty="0"/>
          </a:p>
          <a:p>
            <a:pPr marL="342900" indent="-342900">
              <a:buAutoNum type="arabicPeriod"/>
            </a:pPr>
            <a:endParaRPr lang="nl-NL" dirty="0"/>
          </a:p>
        </p:txBody>
      </p:sp>
      <p:pic>
        <p:nvPicPr>
          <p:cNvPr id="3" name="Afbeelding 2">
            <a:extLst>
              <a:ext uri="{FF2B5EF4-FFF2-40B4-BE49-F238E27FC236}">
                <a16:creationId xmlns:a16="http://schemas.microsoft.com/office/drawing/2014/main" id="{758B095D-707B-4EDB-9E68-939ABB98CF10}"/>
              </a:ext>
            </a:extLst>
          </p:cNvPr>
          <p:cNvPicPr>
            <a:picLocks noChangeAspect="1"/>
          </p:cNvPicPr>
          <p:nvPr/>
        </p:nvPicPr>
        <p:blipFill>
          <a:blip r:embed="rId2"/>
          <a:stretch>
            <a:fillRect/>
          </a:stretch>
        </p:blipFill>
        <p:spPr>
          <a:xfrm>
            <a:off x="8229623" y="1751467"/>
            <a:ext cx="3312205" cy="1854835"/>
          </a:xfrm>
          <a:prstGeom prst="rect">
            <a:avLst/>
          </a:prstGeom>
        </p:spPr>
      </p:pic>
      <p:sp>
        <p:nvSpPr>
          <p:cNvPr id="4" name="Rechthoek 3">
            <a:extLst>
              <a:ext uri="{FF2B5EF4-FFF2-40B4-BE49-F238E27FC236}">
                <a16:creationId xmlns:a16="http://schemas.microsoft.com/office/drawing/2014/main" id="{66422D0C-98C2-499B-934F-C3408B62D364}"/>
              </a:ext>
            </a:extLst>
          </p:cNvPr>
          <p:cNvSpPr/>
          <p:nvPr/>
        </p:nvSpPr>
        <p:spPr>
          <a:xfrm>
            <a:off x="272870" y="5759253"/>
            <a:ext cx="11417798" cy="9233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Samenvatting graag digitaal aanleveren, de sheets en </a:t>
            </a:r>
            <a:r>
              <a:rPr lang="nl-NL" sz="2000" dirty="0" err="1"/>
              <a:t>toetsvragen</a:t>
            </a:r>
            <a:r>
              <a:rPr lang="nl-NL" sz="2000" dirty="0"/>
              <a:t> graag mailen uiterlijk </a:t>
            </a:r>
            <a:r>
              <a:rPr lang="nl-NL" sz="2000" dirty="0" err="1"/>
              <a:t>wdonderdag</a:t>
            </a:r>
            <a:r>
              <a:rPr lang="nl-NL" sz="2000" dirty="0"/>
              <a:t> 18 maart 24.00 = input les vrijdag 19 maart </a:t>
            </a:r>
            <a:r>
              <a:rPr lang="nl-NL" sz="2000" dirty="0">
                <a:sym typeface="Wingdings" panose="05000000000000000000" pitchFamily="2" charset="2"/>
              </a:rPr>
              <a:t>  </a:t>
            </a:r>
            <a:r>
              <a:rPr lang="nl-NL" sz="2000" dirty="0">
                <a:sym typeface="Wingdings" panose="05000000000000000000" pitchFamily="2" charset="2"/>
                <a:hlinkClick r:id="rId3"/>
              </a:rPr>
              <a:t>p.cup@helicon.nl</a:t>
            </a:r>
            <a:r>
              <a:rPr lang="nl-NL" sz="2000" dirty="0">
                <a:sym typeface="Wingdings" panose="05000000000000000000" pitchFamily="2" charset="2"/>
              </a:rPr>
              <a:t> </a:t>
            </a:r>
            <a:endParaRPr lang="nl-NL" sz="2000" dirty="0"/>
          </a:p>
        </p:txBody>
      </p:sp>
      <p:sp>
        <p:nvSpPr>
          <p:cNvPr id="5" name="Rechthoek 4">
            <a:extLst>
              <a:ext uri="{FF2B5EF4-FFF2-40B4-BE49-F238E27FC236}">
                <a16:creationId xmlns:a16="http://schemas.microsoft.com/office/drawing/2014/main" id="{41840D98-F30C-451C-9577-B1F0B042A561}"/>
              </a:ext>
            </a:extLst>
          </p:cNvPr>
          <p:cNvSpPr/>
          <p:nvPr/>
        </p:nvSpPr>
        <p:spPr>
          <a:xfrm>
            <a:off x="467813" y="68356"/>
            <a:ext cx="8892178" cy="923330"/>
          </a:xfrm>
          <a:prstGeom prst="rect">
            <a:avLst/>
          </a:prstGeom>
          <a:noFill/>
        </p:spPr>
        <p:txBody>
          <a:bodyPr wrap="none" lIns="91440" tIns="45720" rIns="91440" bIns="45720">
            <a:spAutoFit/>
          </a:bodyPr>
          <a:lstStyle/>
          <a:p>
            <a:pPr algn="ctr"/>
            <a:r>
              <a:rPr lang="nl-N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Maak een keuze uit deze drie: </a:t>
            </a:r>
          </a:p>
        </p:txBody>
      </p:sp>
    </p:spTree>
    <p:extLst>
      <p:ext uri="{BB962C8B-B14F-4D97-AF65-F5344CB8AC3E}">
        <p14:creationId xmlns:p14="http://schemas.microsoft.com/office/powerpoint/2010/main" val="2753945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577A0E-E289-4B26-A5E9-9D9BF1B2C838}"/>
              </a:ext>
            </a:extLst>
          </p:cNvPr>
          <p:cNvSpPr>
            <a:spLocks noGrp="1"/>
          </p:cNvSpPr>
          <p:nvPr>
            <p:ph type="title"/>
          </p:nvPr>
        </p:nvSpPr>
        <p:spPr>
          <a:solidFill>
            <a:schemeClr val="accent6">
              <a:lumMod val="20000"/>
              <a:lumOff val="80000"/>
            </a:schemeClr>
          </a:solidFill>
        </p:spPr>
        <p:txBody>
          <a:bodyPr/>
          <a:lstStyle/>
          <a:p>
            <a:r>
              <a:rPr lang="nl-NL" dirty="0"/>
              <a:t>Begrippen in deze les </a:t>
            </a:r>
          </a:p>
        </p:txBody>
      </p:sp>
      <p:graphicFrame>
        <p:nvGraphicFramePr>
          <p:cNvPr id="3" name="Tabel 2">
            <a:extLst>
              <a:ext uri="{FF2B5EF4-FFF2-40B4-BE49-F238E27FC236}">
                <a16:creationId xmlns:a16="http://schemas.microsoft.com/office/drawing/2014/main" id="{CEC12172-CD1E-45B5-A146-B9DCB9938F4E}"/>
              </a:ext>
            </a:extLst>
          </p:cNvPr>
          <p:cNvGraphicFramePr>
            <a:graphicFrameLocks noGrp="1"/>
          </p:cNvGraphicFramePr>
          <p:nvPr>
            <p:extLst>
              <p:ext uri="{D42A27DB-BD31-4B8C-83A1-F6EECF244321}">
                <p14:modId xmlns:p14="http://schemas.microsoft.com/office/powerpoint/2010/main" val="1460192153"/>
              </p:ext>
            </p:extLst>
          </p:nvPr>
        </p:nvGraphicFramePr>
        <p:xfrm>
          <a:off x="904875" y="2187099"/>
          <a:ext cx="5365750" cy="3931920"/>
        </p:xfrm>
        <a:graphic>
          <a:graphicData uri="http://schemas.openxmlformats.org/drawingml/2006/table">
            <a:tbl>
              <a:tblPr/>
              <a:tblGrid>
                <a:gridCol w="2597704">
                  <a:extLst>
                    <a:ext uri="{9D8B030D-6E8A-4147-A177-3AD203B41FA5}">
                      <a16:colId xmlns:a16="http://schemas.microsoft.com/office/drawing/2014/main" val="2739362351"/>
                    </a:ext>
                  </a:extLst>
                </a:gridCol>
                <a:gridCol w="2768046">
                  <a:extLst>
                    <a:ext uri="{9D8B030D-6E8A-4147-A177-3AD203B41FA5}">
                      <a16:colId xmlns:a16="http://schemas.microsoft.com/office/drawing/2014/main" val="3400649135"/>
                    </a:ext>
                  </a:extLst>
                </a:gridCol>
              </a:tblGrid>
              <a:tr h="0">
                <a:tc>
                  <a:txBody>
                    <a:bodyPr/>
                    <a:lstStyle/>
                    <a:p>
                      <a:pPr algn="l" rtl="0" fontAlgn="base"/>
                      <a:r>
                        <a:rPr lang="nl-NL" sz="1600" b="0" i="0" dirty="0">
                          <a:effectLst/>
                          <a:latin typeface="Calibri" panose="020F0502020204030204" pitchFamily="34" charset="0"/>
                        </a:rPr>
                        <a:t>Thema is ‘Kwetsbare groepen in de stad van de toekomst’ </a:t>
                      </a:r>
                      <a:endParaRPr lang="nl-NL" sz="2800" b="0" i="0" dirty="0">
                        <a:effectLst/>
                      </a:endParaRPr>
                    </a:p>
                    <a:p>
                      <a:pPr algn="l" rtl="0" fontAlgn="base"/>
                      <a:r>
                        <a:rPr lang="nl-NL" sz="1600" b="0" i="0" dirty="0">
                          <a:effectLst/>
                          <a:latin typeface="Calibri" panose="020F0502020204030204" pitchFamily="34" charset="0"/>
                        </a:rPr>
                        <a:t> </a:t>
                      </a:r>
                      <a:endParaRPr lang="nl-NL" sz="2800" b="0" i="0" dirty="0">
                        <a:effectLst/>
                      </a:endParaRPr>
                    </a:p>
                    <a:p>
                      <a:pPr algn="l" rtl="0" fontAlgn="base"/>
                      <a:r>
                        <a:rPr lang="nl-NL" sz="1600" b="0" i="0" dirty="0">
                          <a:effectLst/>
                          <a:latin typeface="Calibri" panose="020F0502020204030204" pitchFamily="34" charset="0"/>
                        </a:rPr>
                        <a:t> </a:t>
                      </a:r>
                      <a:endParaRPr lang="nl-NL" sz="2800" b="0" i="0" dirty="0">
                        <a:effectLst/>
                      </a:endParaRPr>
                    </a:p>
                    <a:p>
                      <a:pPr algn="l" rtl="0" fontAlgn="base"/>
                      <a:r>
                        <a:rPr lang="nl-NL" sz="1600" b="0" i="0" dirty="0" err="1">
                          <a:effectLst/>
                          <a:latin typeface="Calibri" panose="020F0502020204030204" pitchFamily="34" charset="0"/>
                        </a:rPr>
                        <a:t>Inf</a:t>
                      </a:r>
                      <a:r>
                        <a:rPr lang="nl-NL" sz="1600" b="0" i="0" dirty="0">
                          <a:effectLst/>
                          <a:latin typeface="Calibri" panose="020F0502020204030204" pitchFamily="34" charset="0"/>
                        </a:rPr>
                        <a:t> over stage, proeve en na MBO? </a:t>
                      </a:r>
                      <a:endParaRPr lang="nl-NL" sz="2800" b="0" i="0" dirty="0">
                        <a:effectLst/>
                      </a:endParaRPr>
                    </a:p>
                    <a:p>
                      <a:pPr algn="l" rtl="0" fontAlgn="base"/>
                      <a:r>
                        <a:rPr lang="nl-NL" sz="1600" b="0" i="0" dirty="0">
                          <a:effectLst/>
                          <a:latin typeface="Calibri" panose="020F0502020204030204" pitchFamily="34" charset="0"/>
                        </a:rPr>
                        <a:t> </a:t>
                      </a:r>
                      <a:endParaRPr lang="nl-NL" sz="2800" b="0" i="0" dirty="0">
                        <a:effectLst/>
                      </a:endParaRPr>
                    </a:p>
                  </a:txBody>
                  <a:tcP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nl-NL" sz="1600" b="0" i="0" dirty="0">
                          <a:effectLst/>
                          <a:latin typeface="Calibri" panose="020F0502020204030204" pitchFamily="34" charset="0"/>
                        </a:rPr>
                        <a:t>Wijkaanpak  </a:t>
                      </a:r>
                      <a:endParaRPr lang="nl-NL" sz="2800" b="0" i="0" dirty="0">
                        <a:effectLst/>
                      </a:endParaRPr>
                    </a:p>
                    <a:p>
                      <a:pPr algn="l" rtl="0" fontAlgn="base"/>
                      <a:r>
                        <a:rPr lang="nl-NL" sz="1600" b="0" i="0" dirty="0">
                          <a:effectLst/>
                          <a:latin typeface="Calibri" panose="020F0502020204030204" pitchFamily="34" charset="0"/>
                        </a:rPr>
                        <a:t>Smart society </a:t>
                      </a:r>
                      <a:endParaRPr lang="nl-NL" sz="2800" b="0" i="0" dirty="0">
                        <a:effectLst/>
                      </a:endParaRPr>
                    </a:p>
                    <a:p>
                      <a:pPr algn="l" rtl="0" fontAlgn="base"/>
                      <a:r>
                        <a:rPr lang="nl-NL" sz="1600" b="0" i="0" dirty="0">
                          <a:effectLst/>
                          <a:latin typeface="Calibri" panose="020F0502020204030204" pitchFamily="34" charset="0"/>
                        </a:rPr>
                        <a:t>Energietransitie  </a:t>
                      </a:r>
                      <a:endParaRPr lang="nl-NL" sz="2800" b="0" i="0" dirty="0">
                        <a:effectLst/>
                      </a:endParaRPr>
                    </a:p>
                    <a:p>
                      <a:pPr algn="l" rtl="0" fontAlgn="base"/>
                      <a:r>
                        <a:rPr lang="nl-NL" sz="1600" b="0" i="0" dirty="0">
                          <a:effectLst/>
                          <a:latin typeface="Calibri" panose="020F0502020204030204" pitchFamily="34" charset="0"/>
                        </a:rPr>
                        <a:t>Inclusieve stad  </a:t>
                      </a:r>
                      <a:endParaRPr lang="nl-NL" sz="2800" b="0" i="0" dirty="0">
                        <a:effectLst/>
                      </a:endParaRPr>
                    </a:p>
                    <a:p>
                      <a:pPr algn="l" rtl="0" fontAlgn="base"/>
                      <a:r>
                        <a:rPr lang="nl-NL" sz="1600" b="0" i="0" dirty="0">
                          <a:effectLst/>
                          <a:latin typeface="Calibri" panose="020F0502020204030204" pitchFamily="34" charset="0"/>
                        </a:rPr>
                        <a:t>Gentrificatie  </a:t>
                      </a:r>
                      <a:endParaRPr lang="nl-NL" sz="2800" b="0" i="0" dirty="0">
                        <a:effectLst/>
                      </a:endParaRPr>
                    </a:p>
                    <a:p>
                      <a:pPr algn="l" rtl="0" fontAlgn="base"/>
                      <a:r>
                        <a:rPr lang="nl-NL" sz="1600" b="0" i="0" dirty="0">
                          <a:effectLst/>
                          <a:latin typeface="Calibri" panose="020F0502020204030204" pitchFamily="34" charset="0"/>
                        </a:rPr>
                        <a:t>Integraal werken  </a:t>
                      </a:r>
                      <a:endParaRPr lang="nl-NL" sz="2800" b="0" i="0" dirty="0">
                        <a:effectLst/>
                      </a:endParaRPr>
                    </a:p>
                    <a:p>
                      <a:pPr algn="l" rtl="0" fontAlgn="base"/>
                      <a:r>
                        <a:rPr lang="nl-NL" sz="1600" b="0" i="0" dirty="0">
                          <a:effectLst/>
                          <a:latin typeface="Calibri" panose="020F0502020204030204" pitchFamily="34" charset="0"/>
                        </a:rPr>
                        <a:t>Armoede in NL  </a:t>
                      </a:r>
                      <a:endParaRPr lang="nl-NL" sz="2800" b="0" i="0" dirty="0">
                        <a:effectLst/>
                      </a:endParaRPr>
                    </a:p>
                    <a:p>
                      <a:pPr algn="l" rtl="0" fontAlgn="base"/>
                      <a:r>
                        <a:rPr lang="nl-NL" sz="1600" b="0" i="0" dirty="0">
                          <a:effectLst/>
                          <a:latin typeface="Calibri" panose="020F0502020204030204" pitchFamily="34" charset="0"/>
                        </a:rPr>
                        <a:t> Gevolgen Armoede  </a:t>
                      </a:r>
                      <a:endParaRPr lang="nl-NL" sz="2800" b="0" i="0" dirty="0">
                        <a:effectLst/>
                      </a:endParaRPr>
                    </a:p>
                    <a:p>
                      <a:pPr algn="l" rtl="0" fontAlgn="base"/>
                      <a:r>
                        <a:rPr lang="nl-NL" sz="1600" b="0" i="0" dirty="0">
                          <a:effectLst/>
                          <a:latin typeface="Calibri" panose="020F0502020204030204" pitchFamily="34" charset="0"/>
                        </a:rPr>
                        <a:t> Armoedegrens  </a:t>
                      </a:r>
                      <a:endParaRPr lang="nl-NL" sz="2800" b="0" i="0" dirty="0">
                        <a:effectLst/>
                      </a:endParaRPr>
                    </a:p>
                    <a:p>
                      <a:pPr algn="l" rtl="0" fontAlgn="base"/>
                      <a:r>
                        <a:rPr lang="nl-NL" sz="1600" b="0" i="0" dirty="0">
                          <a:effectLst/>
                          <a:latin typeface="Calibri" panose="020F0502020204030204" pitchFamily="34" charset="0"/>
                        </a:rPr>
                        <a:t> Referentiebudget  </a:t>
                      </a:r>
                      <a:endParaRPr lang="nl-NL" sz="2800" b="0" i="0" dirty="0">
                        <a:effectLst/>
                      </a:endParaRPr>
                    </a:p>
                    <a:p>
                      <a:pPr algn="l" rtl="0" fontAlgn="base"/>
                      <a:r>
                        <a:rPr lang="nl-NL" sz="1600" b="0" i="0" dirty="0">
                          <a:effectLst/>
                          <a:latin typeface="Calibri" panose="020F0502020204030204" pitchFamily="34" charset="0"/>
                        </a:rPr>
                        <a:t> Basisbehoeftebudget  </a:t>
                      </a:r>
                      <a:endParaRPr lang="nl-NL" sz="2800" b="0" i="0" dirty="0">
                        <a:effectLst/>
                      </a:endParaRPr>
                    </a:p>
                    <a:p>
                      <a:pPr algn="l" rtl="0" fontAlgn="base"/>
                      <a:r>
                        <a:rPr lang="nl-NL" sz="1600" b="0" i="0" dirty="0">
                          <a:effectLst/>
                          <a:latin typeface="Calibri" panose="020F0502020204030204" pitchFamily="34" charset="0"/>
                        </a:rPr>
                        <a:t> Niet veel maar toereikend budget  </a:t>
                      </a:r>
                      <a:endParaRPr lang="nl-NL" sz="2800" b="0" i="0" dirty="0">
                        <a:effectLst/>
                      </a:endParaRPr>
                    </a:p>
                    <a:p>
                      <a:pPr algn="l" rtl="0" fontAlgn="base"/>
                      <a:r>
                        <a:rPr lang="nl-NL" sz="1600" b="0" i="0" dirty="0">
                          <a:effectLst/>
                          <a:latin typeface="Calibri" panose="020F0502020204030204" pitchFamily="34" charset="0"/>
                        </a:rPr>
                        <a:t>Maatschappelijk isolement  </a:t>
                      </a:r>
                      <a:endParaRPr lang="nl-NL" sz="2800" b="0" i="0" dirty="0">
                        <a:effectLst/>
                      </a:endParaRPr>
                    </a:p>
                    <a:p>
                      <a:pPr algn="l" rtl="0" fontAlgn="base"/>
                      <a:r>
                        <a:rPr lang="nl-NL" sz="1600" b="0" i="0" dirty="0">
                          <a:effectLst/>
                          <a:latin typeface="Calibri" panose="020F0502020204030204" pitchFamily="34" charset="0"/>
                        </a:rPr>
                        <a:t>Sociaal Cultureel Planbureau </a:t>
                      </a:r>
                      <a:endParaRPr lang="nl-NL" sz="2800" b="0" i="0" dirty="0">
                        <a:effectLst/>
                      </a:endParaRPr>
                    </a:p>
                    <a:p>
                      <a:pPr algn="l" rtl="0" fontAlgn="base"/>
                      <a:r>
                        <a:rPr lang="nl-NL" sz="1200" b="0" i="0" dirty="0">
                          <a:effectLst/>
                          <a:latin typeface="Arial" panose="020B0604020202020204" pitchFamily="34" charset="0"/>
                        </a:rPr>
                        <a:t> </a:t>
                      </a:r>
                      <a:endParaRPr lang="nl-NL" sz="28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428516"/>
                  </a:ext>
                </a:extLst>
              </a:tr>
            </a:tbl>
          </a:graphicData>
        </a:graphic>
      </p:graphicFrame>
    </p:spTree>
    <p:extLst>
      <p:ext uri="{BB962C8B-B14F-4D97-AF65-F5344CB8AC3E}">
        <p14:creationId xmlns:p14="http://schemas.microsoft.com/office/powerpoint/2010/main" val="402090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8EE4DF-7D55-4C30-AF69-A177EA1A3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37A1CD-D381-4AD7-BDE8-22220E4C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342702"/>
          </a:xfrm>
          <a:custGeom>
            <a:avLst/>
            <a:gdLst>
              <a:gd name="connsiteX0" fmla="*/ 6788003 w 12188952"/>
              <a:gd name="connsiteY0" fmla="*/ 6274493 h 6342702"/>
              <a:gd name="connsiteX1" fmla="*/ 6787005 w 12188952"/>
              <a:gd name="connsiteY1" fmla="*/ 6274571 h 6342702"/>
              <a:gd name="connsiteX2" fmla="*/ 6786779 w 12188952"/>
              <a:gd name="connsiteY2" fmla="*/ 6275105 h 6342702"/>
              <a:gd name="connsiteX3" fmla="*/ 0 w 12188952"/>
              <a:gd name="connsiteY3" fmla="*/ 0 h 6342702"/>
              <a:gd name="connsiteX4" fmla="*/ 12188952 w 12188952"/>
              <a:gd name="connsiteY4" fmla="*/ 0 h 6342702"/>
              <a:gd name="connsiteX5" fmla="*/ 12188952 w 12188952"/>
              <a:gd name="connsiteY5" fmla="*/ 5380258 h 6342702"/>
              <a:gd name="connsiteX6" fmla="*/ 12058081 w 12188952"/>
              <a:gd name="connsiteY6" fmla="*/ 5419298 h 6342702"/>
              <a:gd name="connsiteX7" fmla="*/ 11673881 w 12188952"/>
              <a:gd name="connsiteY7" fmla="*/ 5522873 h 6342702"/>
              <a:gd name="connsiteX8" fmla="*/ 10422749 w 12188952"/>
              <a:gd name="connsiteY8" fmla="*/ 5806412 h 6342702"/>
              <a:gd name="connsiteX9" fmla="*/ 9421666 w 12188952"/>
              <a:gd name="connsiteY9" fmla="*/ 5981574 h 6342702"/>
              <a:gd name="connsiteX10" fmla="*/ 8456304 w 12188952"/>
              <a:gd name="connsiteY10" fmla="*/ 6115275 h 6342702"/>
              <a:gd name="connsiteX11" fmla="*/ 7714041 w 12188952"/>
              <a:gd name="connsiteY11" fmla="*/ 6195222 h 6342702"/>
              <a:gd name="connsiteX12" fmla="*/ 6949978 w 12188952"/>
              <a:gd name="connsiteY12" fmla="*/ 6261002 h 6342702"/>
              <a:gd name="connsiteX13" fmla="*/ 6934569 w 12188952"/>
              <a:gd name="connsiteY13" fmla="*/ 6263073 h 6342702"/>
              <a:gd name="connsiteX14" fmla="*/ 6788750 w 12188952"/>
              <a:gd name="connsiteY14" fmla="*/ 6274434 h 6342702"/>
              <a:gd name="connsiteX15" fmla="*/ 6798241 w 12188952"/>
              <a:gd name="connsiteY15" fmla="*/ 6276254 h 6342702"/>
              <a:gd name="connsiteX16" fmla="*/ 6833723 w 12188952"/>
              <a:gd name="connsiteY16" fmla="*/ 6274547 h 6342702"/>
              <a:gd name="connsiteX17" fmla="*/ 6882282 w 12188952"/>
              <a:gd name="connsiteY17" fmla="*/ 6271569 h 6342702"/>
              <a:gd name="connsiteX18" fmla="*/ 7576876 w 12188952"/>
              <a:gd name="connsiteY18" fmla="*/ 6239042 h 6342702"/>
              <a:gd name="connsiteX19" fmla="*/ 8621689 w 12188952"/>
              <a:gd name="connsiteY19" fmla="*/ 6152145 h 6342702"/>
              <a:gd name="connsiteX20" fmla="*/ 9477600 w 12188952"/>
              <a:gd name="connsiteY20" fmla="*/ 6048239 h 6342702"/>
              <a:gd name="connsiteX21" fmla="*/ 10626651 w 12188952"/>
              <a:gd name="connsiteY21" fmla="*/ 5854082 h 6342702"/>
              <a:gd name="connsiteX22" fmla="*/ 11995498 w 12188952"/>
              <a:gd name="connsiteY22" fmla="*/ 5528088 h 6342702"/>
              <a:gd name="connsiteX23" fmla="*/ 12188952 w 12188952"/>
              <a:gd name="connsiteY23" fmla="*/ 5471089 h 6342702"/>
              <a:gd name="connsiteX24" fmla="*/ 12188952 w 12188952"/>
              <a:gd name="connsiteY24" fmla="*/ 5525826 h 6342702"/>
              <a:gd name="connsiteX25" fmla="*/ 11826300 w 12188952"/>
              <a:gd name="connsiteY25" fmla="*/ 5631125 h 6342702"/>
              <a:gd name="connsiteX26" fmla="*/ 10936448 w 12188952"/>
              <a:gd name="connsiteY26" fmla="*/ 5845640 h 6342702"/>
              <a:gd name="connsiteX27" fmla="*/ 9983034 w 12188952"/>
              <a:gd name="connsiteY27" fmla="*/ 6025645 h 6342702"/>
              <a:gd name="connsiteX28" fmla="*/ 9184585 w 12188952"/>
              <a:gd name="connsiteY28" fmla="*/ 6141592 h 6342702"/>
              <a:gd name="connsiteX29" fmla="*/ 8576053 w 12188952"/>
              <a:gd name="connsiteY29" fmla="*/ 6211111 h 6342702"/>
              <a:gd name="connsiteX30" fmla="*/ 7862392 w 12188952"/>
              <a:gd name="connsiteY30" fmla="*/ 6272562 h 6342702"/>
              <a:gd name="connsiteX31" fmla="*/ 6933768 w 12188952"/>
              <a:gd name="connsiteY31" fmla="*/ 6323956 h 6342702"/>
              <a:gd name="connsiteX32" fmla="*/ 6476130 w 12188952"/>
              <a:gd name="connsiteY32" fmla="*/ 6337859 h 6342702"/>
              <a:gd name="connsiteX33" fmla="*/ 6360703 w 12188952"/>
              <a:gd name="connsiteY33" fmla="*/ 6342702 h 6342702"/>
              <a:gd name="connsiteX34" fmla="*/ 6055614 w 12188952"/>
              <a:gd name="connsiteY34" fmla="*/ 6342702 h 6342702"/>
              <a:gd name="connsiteX35" fmla="*/ 5976289 w 12188952"/>
              <a:gd name="connsiteY35" fmla="*/ 6338108 h 6342702"/>
              <a:gd name="connsiteX36" fmla="*/ 5263770 w 12188952"/>
              <a:gd name="connsiteY36" fmla="*/ 6301859 h 6342702"/>
              <a:gd name="connsiteX37" fmla="*/ 4345190 w 12188952"/>
              <a:gd name="connsiteY37" fmla="*/ 6239789 h 6342702"/>
              <a:gd name="connsiteX38" fmla="*/ 3372201 w 12188952"/>
              <a:gd name="connsiteY38" fmla="*/ 6141220 h 6342702"/>
              <a:gd name="connsiteX39" fmla="*/ 2361582 w 12188952"/>
              <a:gd name="connsiteY39" fmla="*/ 6022293 h 6342702"/>
              <a:gd name="connsiteX40" fmla="*/ 1232869 w 12188952"/>
              <a:gd name="connsiteY40" fmla="*/ 5849117 h 6342702"/>
              <a:gd name="connsiteX41" fmla="*/ 68483 w 12188952"/>
              <a:gd name="connsiteY41" fmla="*/ 5609410 h 6342702"/>
              <a:gd name="connsiteX42" fmla="*/ 0 w 12188952"/>
              <a:gd name="connsiteY42" fmla="*/ 5592055 h 6342702"/>
              <a:gd name="connsiteX43" fmla="*/ 0 w 12188952"/>
              <a:gd name="connsiteY43" fmla="*/ 5535566 h 6342702"/>
              <a:gd name="connsiteX44" fmla="*/ 72423 w 12188952"/>
              <a:gd name="connsiteY44" fmla="*/ 5554343 h 6342702"/>
              <a:gd name="connsiteX45" fmla="*/ 600566 w 12188952"/>
              <a:gd name="connsiteY45" fmla="*/ 5672713 h 6342702"/>
              <a:gd name="connsiteX46" fmla="*/ 1769069 w 12188952"/>
              <a:gd name="connsiteY46" fmla="*/ 5882881 h 6342702"/>
              <a:gd name="connsiteX47" fmla="*/ 2612900 w 12188952"/>
              <a:gd name="connsiteY47" fmla="*/ 5999823 h 6342702"/>
              <a:gd name="connsiteX48" fmla="*/ 2580488 w 12188952"/>
              <a:gd name="connsiteY48" fmla="*/ 5989892 h 6342702"/>
              <a:gd name="connsiteX49" fmla="*/ 1112357 w 12188952"/>
              <a:gd name="connsiteY49" fmla="*/ 5657195 h 6342702"/>
              <a:gd name="connsiteX50" fmla="*/ 420307 w 12188952"/>
              <a:gd name="connsiteY50" fmla="*/ 5457762 h 6342702"/>
              <a:gd name="connsiteX51" fmla="*/ 0 w 12188952"/>
              <a:gd name="connsiteY51" fmla="*/ 5318845 h 634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342702">
                <a:moveTo>
                  <a:pt x="6788003" y="6274493"/>
                </a:moveTo>
                <a:lnTo>
                  <a:pt x="6787005" y="6274571"/>
                </a:lnTo>
                <a:lnTo>
                  <a:pt x="6786779" y="6275105"/>
                </a:lnTo>
                <a:close/>
                <a:moveTo>
                  <a:pt x="0" y="0"/>
                </a:moveTo>
                <a:lnTo>
                  <a:pt x="12188952" y="0"/>
                </a:lnTo>
                <a:lnTo>
                  <a:pt x="12188952" y="5380258"/>
                </a:lnTo>
                <a:lnTo>
                  <a:pt x="12058081" y="5419298"/>
                </a:lnTo>
                <a:cubicBezTo>
                  <a:pt x="11930517" y="5455512"/>
                  <a:pt x="11802439" y="5490041"/>
                  <a:pt x="11673881" y="5522873"/>
                </a:cubicBezTo>
                <a:cubicBezTo>
                  <a:pt x="11259973" y="5630380"/>
                  <a:pt x="10842632" y="5723982"/>
                  <a:pt x="10422749" y="5806412"/>
                </a:cubicBezTo>
                <a:cubicBezTo>
                  <a:pt x="10090287" y="5871623"/>
                  <a:pt x="9756593" y="5930020"/>
                  <a:pt x="9421666" y="5981574"/>
                </a:cubicBezTo>
                <a:cubicBezTo>
                  <a:pt x="9100721" y="6031231"/>
                  <a:pt x="8778938" y="6075798"/>
                  <a:pt x="8456304" y="6115275"/>
                </a:cubicBezTo>
                <a:cubicBezTo>
                  <a:pt x="8209307" y="6145441"/>
                  <a:pt x="7961801" y="6171014"/>
                  <a:pt x="7714041" y="6195222"/>
                </a:cubicBezTo>
                <a:lnTo>
                  <a:pt x="6949978" y="6261002"/>
                </a:lnTo>
                <a:lnTo>
                  <a:pt x="6934569" y="6263073"/>
                </a:lnTo>
                <a:lnTo>
                  <a:pt x="6788750" y="6274434"/>
                </a:lnTo>
                <a:lnTo>
                  <a:pt x="6798241" y="6276254"/>
                </a:lnTo>
                <a:cubicBezTo>
                  <a:pt x="6809920" y="6276720"/>
                  <a:pt x="6822028" y="6274547"/>
                  <a:pt x="6833723" y="6274547"/>
                </a:cubicBezTo>
                <a:cubicBezTo>
                  <a:pt x="6849867" y="6274547"/>
                  <a:pt x="6866012" y="6271940"/>
                  <a:pt x="6882282" y="6271569"/>
                </a:cubicBezTo>
                <a:cubicBezTo>
                  <a:pt x="7114026" y="6266107"/>
                  <a:pt x="7345514" y="6253940"/>
                  <a:pt x="7576876" y="6239042"/>
                </a:cubicBezTo>
                <a:cubicBezTo>
                  <a:pt x="7925570" y="6216574"/>
                  <a:pt x="8274011" y="6188395"/>
                  <a:pt x="8621689" y="6152145"/>
                </a:cubicBezTo>
                <a:cubicBezTo>
                  <a:pt x="8907712" y="6122847"/>
                  <a:pt x="9193011" y="6088212"/>
                  <a:pt x="9477600" y="6048239"/>
                </a:cubicBezTo>
                <a:cubicBezTo>
                  <a:pt x="9862435" y="5993865"/>
                  <a:pt x="10245452" y="5929151"/>
                  <a:pt x="10626651" y="5854082"/>
                </a:cubicBezTo>
                <a:cubicBezTo>
                  <a:pt x="11087341" y="5762962"/>
                  <a:pt x="11544088" y="5655456"/>
                  <a:pt x="11995498" y="5528088"/>
                </a:cubicBezTo>
                <a:lnTo>
                  <a:pt x="12188952" y="5471089"/>
                </a:lnTo>
                <a:lnTo>
                  <a:pt x="12188952" y="5525826"/>
                </a:lnTo>
                <a:lnTo>
                  <a:pt x="11826300" y="5631125"/>
                </a:lnTo>
                <a:cubicBezTo>
                  <a:pt x="11531885" y="5710822"/>
                  <a:pt x="11235310" y="5781708"/>
                  <a:pt x="10936448" y="5845640"/>
                </a:cubicBezTo>
                <a:cubicBezTo>
                  <a:pt x="10620168" y="5913422"/>
                  <a:pt x="10302365" y="5973419"/>
                  <a:pt x="9983034" y="6025645"/>
                </a:cubicBezTo>
                <a:cubicBezTo>
                  <a:pt x="9717606" y="6069094"/>
                  <a:pt x="9451451" y="6107739"/>
                  <a:pt x="9184585" y="6141592"/>
                </a:cubicBezTo>
                <a:cubicBezTo>
                  <a:pt x="8981951" y="6167166"/>
                  <a:pt x="8779319" y="6191249"/>
                  <a:pt x="8576053" y="6211111"/>
                </a:cubicBezTo>
                <a:cubicBezTo>
                  <a:pt x="8338462" y="6233831"/>
                  <a:pt x="8100618" y="6255306"/>
                  <a:pt x="7862392" y="6272562"/>
                </a:cubicBezTo>
                <a:cubicBezTo>
                  <a:pt x="7553105" y="6294906"/>
                  <a:pt x="7243690" y="6312784"/>
                  <a:pt x="6933768" y="6323956"/>
                </a:cubicBezTo>
                <a:cubicBezTo>
                  <a:pt x="6781221" y="6329419"/>
                  <a:pt x="6628676" y="6333267"/>
                  <a:pt x="6476130" y="6337859"/>
                </a:cubicBezTo>
                <a:cubicBezTo>
                  <a:pt x="6437585" y="6335775"/>
                  <a:pt x="6398929" y="6337400"/>
                  <a:pt x="6360703" y="6342702"/>
                </a:cubicBezTo>
                <a:lnTo>
                  <a:pt x="6055614" y="6342702"/>
                </a:lnTo>
                <a:lnTo>
                  <a:pt x="5976289" y="6338108"/>
                </a:lnTo>
                <a:cubicBezTo>
                  <a:pt x="5738826" y="6325695"/>
                  <a:pt x="5501363" y="6311916"/>
                  <a:pt x="5263770" y="6301859"/>
                </a:cubicBezTo>
                <a:cubicBezTo>
                  <a:pt x="4957027" y="6289443"/>
                  <a:pt x="4650663" y="6268963"/>
                  <a:pt x="4345190" y="6239789"/>
                </a:cubicBezTo>
                <a:cubicBezTo>
                  <a:pt x="4020648" y="6208877"/>
                  <a:pt x="3696870" y="6174242"/>
                  <a:pt x="3372201" y="6141220"/>
                </a:cubicBezTo>
                <a:cubicBezTo>
                  <a:pt x="3034653" y="6106958"/>
                  <a:pt x="2697781" y="6067319"/>
                  <a:pt x="2361582" y="6022293"/>
                </a:cubicBezTo>
                <a:cubicBezTo>
                  <a:pt x="1984196" y="5972140"/>
                  <a:pt x="1607962" y="5914414"/>
                  <a:pt x="1232869" y="5849117"/>
                </a:cubicBezTo>
                <a:cubicBezTo>
                  <a:pt x="841970" y="5780404"/>
                  <a:pt x="453644" y="5701916"/>
                  <a:pt x="68483" y="5609410"/>
                </a:cubicBezTo>
                <a:lnTo>
                  <a:pt x="0" y="5592055"/>
                </a:lnTo>
                <a:lnTo>
                  <a:pt x="0" y="5535566"/>
                </a:lnTo>
                <a:lnTo>
                  <a:pt x="72423" y="5554343"/>
                </a:lnTo>
                <a:cubicBezTo>
                  <a:pt x="247899" y="5596521"/>
                  <a:pt x="424058" y="5635781"/>
                  <a:pt x="600566" y="5672713"/>
                </a:cubicBezTo>
                <a:cubicBezTo>
                  <a:pt x="988032" y="5753527"/>
                  <a:pt x="1377788" y="5822425"/>
                  <a:pt x="1769069" y="5882881"/>
                </a:cubicBezTo>
                <a:cubicBezTo>
                  <a:pt x="2051913" y="5926457"/>
                  <a:pt x="2335141" y="5966554"/>
                  <a:pt x="2612900" y="5999823"/>
                </a:cubicBezTo>
                <a:cubicBezTo>
                  <a:pt x="2604892" y="6002430"/>
                  <a:pt x="2593962" y="5992374"/>
                  <a:pt x="2580488" y="5989892"/>
                </a:cubicBezTo>
                <a:cubicBezTo>
                  <a:pt x="2086656" y="5897940"/>
                  <a:pt x="1597284" y="5787047"/>
                  <a:pt x="1112357" y="5657195"/>
                </a:cubicBezTo>
                <a:cubicBezTo>
                  <a:pt x="880233" y="5595124"/>
                  <a:pt x="649550" y="5528646"/>
                  <a:pt x="420307" y="5457762"/>
                </a:cubicBezTo>
                <a:lnTo>
                  <a:pt x="0" y="5318845"/>
                </a:lnTo>
                <a:close/>
              </a:path>
            </a:pathLst>
          </a:custGeom>
          <a:solidFill>
            <a:srgbClr val="63AF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2B129C6-011B-4F2E-849B-3B2A46CBE332}"/>
              </a:ext>
            </a:extLst>
          </p:cNvPr>
          <p:cNvSpPr>
            <a:spLocks noGrp="1"/>
          </p:cNvSpPr>
          <p:nvPr>
            <p:ph type="title"/>
          </p:nvPr>
        </p:nvSpPr>
        <p:spPr>
          <a:xfrm>
            <a:off x="838200" y="1073888"/>
            <a:ext cx="3508744" cy="3359889"/>
          </a:xfrm>
        </p:spPr>
        <p:txBody>
          <a:bodyPr anchor="t">
            <a:normAutofit/>
          </a:bodyPr>
          <a:lstStyle/>
          <a:p>
            <a:pPr>
              <a:lnSpc>
                <a:spcPct val="90000"/>
              </a:lnSpc>
            </a:pPr>
            <a:r>
              <a:rPr lang="nl-NL" sz="5800">
                <a:solidFill>
                  <a:schemeClr val="bg1"/>
                </a:solidFill>
              </a:rPr>
              <a:t>de sociale leefbaarheid van deze steden</a:t>
            </a:r>
          </a:p>
        </p:txBody>
      </p:sp>
      <p:sp>
        <p:nvSpPr>
          <p:cNvPr id="3" name="Tijdelijke aanduiding voor inhoud 2">
            <a:extLst>
              <a:ext uri="{FF2B5EF4-FFF2-40B4-BE49-F238E27FC236}">
                <a16:creationId xmlns:a16="http://schemas.microsoft.com/office/drawing/2014/main" id="{025689C8-417C-4F5B-907E-235AE49B4787}"/>
              </a:ext>
            </a:extLst>
          </p:cNvPr>
          <p:cNvSpPr>
            <a:spLocks noGrp="1"/>
          </p:cNvSpPr>
          <p:nvPr>
            <p:ph idx="1"/>
          </p:nvPr>
        </p:nvSpPr>
        <p:spPr>
          <a:xfrm>
            <a:off x="681281" y="3919957"/>
            <a:ext cx="6569149" cy="4455043"/>
          </a:xfrm>
        </p:spPr>
        <p:txBody>
          <a:bodyPr anchor="t">
            <a:normAutofit/>
          </a:bodyPr>
          <a:lstStyle/>
          <a:p>
            <a:pPr marL="0" indent="0">
              <a:buNone/>
            </a:pPr>
            <a:r>
              <a:rPr lang="nl-NL" b="1" dirty="0">
                <a:solidFill>
                  <a:schemeClr val="bg1"/>
                </a:solidFill>
              </a:rPr>
              <a:t>Waarom een inclusieve stad: </a:t>
            </a:r>
            <a:r>
              <a:rPr lang="nl-NL" b="1" u="sng" dirty="0">
                <a:solidFill>
                  <a:schemeClr val="bg1"/>
                </a:solidFill>
                <a:hlinkClick r:id="rId2"/>
              </a:rPr>
              <a:t>https://www.youtube.com/watch?v=oZbKlldd1JM</a:t>
            </a:r>
            <a:r>
              <a:rPr lang="nl-NL" b="1" dirty="0">
                <a:solidFill>
                  <a:schemeClr val="bg1"/>
                </a:solidFill>
              </a:rPr>
              <a:t> </a:t>
            </a:r>
            <a:endParaRPr lang="nl-NL" dirty="0">
              <a:solidFill>
                <a:schemeClr val="bg1"/>
              </a:solidFill>
            </a:endParaRPr>
          </a:p>
          <a:p>
            <a:pPr marL="0" indent="0">
              <a:buNone/>
            </a:pPr>
            <a:endParaRPr lang="nl-NL" dirty="0">
              <a:solidFill>
                <a:schemeClr val="bg1"/>
              </a:solidFill>
            </a:endParaRPr>
          </a:p>
        </p:txBody>
      </p:sp>
      <p:sp>
        <p:nvSpPr>
          <p:cNvPr id="7" name="Tekstvak 6">
            <a:extLst>
              <a:ext uri="{FF2B5EF4-FFF2-40B4-BE49-F238E27FC236}">
                <a16:creationId xmlns:a16="http://schemas.microsoft.com/office/drawing/2014/main" id="{57EE6F20-2915-4502-9B0C-06936F133C99}"/>
              </a:ext>
            </a:extLst>
          </p:cNvPr>
          <p:cNvSpPr txBox="1"/>
          <p:nvPr/>
        </p:nvSpPr>
        <p:spPr>
          <a:xfrm>
            <a:off x="5414719" y="1073888"/>
            <a:ext cx="6096000" cy="1077218"/>
          </a:xfrm>
          <a:prstGeom prst="rect">
            <a:avLst/>
          </a:prstGeom>
          <a:noFill/>
        </p:spPr>
        <p:txBody>
          <a:bodyPr wrap="square">
            <a:spAutoFit/>
          </a:bodyPr>
          <a:lstStyle/>
          <a:p>
            <a:pPr algn="l"/>
            <a:r>
              <a:rPr lang="nl-NL" sz="3200" b="1" i="0" dirty="0">
                <a:solidFill>
                  <a:schemeClr val="bg1"/>
                </a:solidFill>
                <a:effectLst/>
              </a:rPr>
              <a:t>VN: in 2050 woont </a:t>
            </a:r>
            <a:r>
              <a:rPr lang="nl-NL" sz="3200" b="1" i="0" dirty="0" err="1">
                <a:solidFill>
                  <a:schemeClr val="bg1"/>
                </a:solidFill>
                <a:effectLst/>
              </a:rPr>
              <a:t>tweederde</a:t>
            </a:r>
            <a:r>
              <a:rPr lang="nl-NL" sz="3200" b="1" i="0" dirty="0">
                <a:solidFill>
                  <a:schemeClr val="bg1"/>
                </a:solidFill>
                <a:effectLst/>
              </a:rPr>
              <a:t> van de wereldbevolking in steden: d</a:t>
            </a:r>
            <a:r>
              <a:rPr lang="nl-NL" sz="3200" dirty="0">
                <a:solidFill>
                  <a:schemeClr val="bg1"/>
                </a:solidFill>
              </a:rPr>
              <a:t>rukker, </a:t>
            </a:r>
            <a:r>
              <a:rPr lang="nl-NL" sz="3200" dirty="0" err="1">
                <a:solidFill>
                  <a:schemeClr val="bg1"/>
                </a:solidFill>
              </a:rPr>
              <a:t>diverser</a:t>
            </a:r>
            <a:r>
              <a:rPr lang="nl-NL" sz="3200" dirty="0">
                <a:solidFill>
                  <a:schemeClr val="bg1"/>
                </a:solidFill>
              </a:rPr>
              <a:t> en </a:t>
            </a:r>
            <a:r>
              <a:rPr lang="nl-NL" sz="3200" dirty="0" err="1">
                <a:solidFill>
                  <a:schemeClr val="bg1"/>
                </a:solidFill>
              </a:rPr>
              <a:t>dubbelgrijs</a:t>
            </a:r>
            <a:endParaRPr lang="nl-NL" sz="3200" b="1" i="0" dirty="0">
              <a:solidFill>
                <a:schemeClr val="bg1"/>
              </a:solidFill>
              <a:effectLst/>
            </a:endParaRPr>
          </a:p>
        </p:txBody>
      </p:sp>
      <p:sp>
        <p:nvSpPr>
          <p:cNvPr id="9" name="Tekstvak 8">
            <a:extLst>
              <a:ext uri="{FF2B5EF4-FFF2-40B4-BE49-F238E27FC236}">
                <a16:creationId xmlns:a16="http://schemas.microsoft.com/office/drawing/2014/main" id="{24A0379B-3AD3-4DE3-B773-63A821ED42FE}"/>
              </a:ext>
            </a:extLst>
          </p:cNvPr>
          <p:cNvSpPr txBox="1"/>
          <p:nvPr/>
        </p:nvSpPr>
        <p:spPr>
          <a:xfrm>
            <a:off x="5414719" y="2413337"/>
            <a:ext cx="6096000" cy="2554545"/>
          </a:xfrm>
          <a:prstGeom prst="rect">
            <a:avLst/>
          </a:prstGeom>
          <a:noFill/>
        </p:spPr>
        <p:txBody>
          <a:bodyPr wrap="square">
            <a:spAutoFit/>
          </a:bodyPr>
          <a:lstStyle/>
          <a:p>
            <a:r>
              <a:rPr lang="nl-NL" sz="2000" b="0" i="0" dirty="0">
                <a:solidFill>
                  <a:srgbClr val="091D23"/>
                </a:solidFill>
                <a:effectLst/>
                <a:latin typeface="Akko W01 Regular"/>
              </a:rPr>
              <a:t>Nederland zal in </a:t>
            </a:r>
            <a:r>
              <a:rPr lang="nl-NL" sz="2000" b="1" i="0" dirty="0">
                <a:solidFill>
                  <a:srgbClr val="091D23"/>
                </a:solidFill>
                <a:effectLst/>
                <a:latin typeface="Akko W01 Regular"/>
              </a:rPr>
              <a:t>2035 </a:t>
            </a:r>
            <a:r>
              <a:rPr lang="nl-NL" sz="2000" b="0" i="0" dirty="0">
                <a:solidFill>
                  <a:srgbClr val="091D23"/>
                </a:solidFill>
                <a:effectLst/>
                <a:latin typeface="Akko W01 Regular"/>
              </a:rPr>
              <a:t>naar verwachting 18,3 miljoen inwoners hebben, 1 miljoen meer dan nu. Vooral de grote en middelgrote steden zullen groeien, evenals diverse randgemeenten rondom de grote steden. Tegelijk zal 1 op de 5 gemeenten krimpen, vooral aan de randen van Nederland. Deze gemeenten zullen ook sneller vergrijzen dan de steden. Ook wonen steeds meer mensen alleen.</a:t>
            </a:r>
            <a:endParaRPr lang="nl-NL" sz="2000" dirty="0"/>
          </a:p>
        </p:txBody>
      </p:sp>
    </p:spTree>
    <p:extLst>
      <p:ext uri="{BB962C8B-B14F-4D97-AF65-F5344CB8AC3E}">
        <p14:creationId xmlns:p14="http://schemas.microsoft.com/office/powerpoint/2010/main" val="82270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0452A51-1F1C-46AD-8C1A-4B0E7639FF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9375" y="195791"/>
            <a:ext cx="6195483" cy="619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81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2EDB7-FF60-4F49-9382-EFA3228F5686}"/>
              </a:ext>
            </a:extLst>
          </p:cNvPr>
          <p:cNvSpPr>
            <a:spLocks noGrp="1"/>
          </p:cNvSpPr>
          <p:nvPr>
            <p:ph type="title"/>
          </p:nvPr>
        </p:nvSpPr>
        <p:spPr>
          <a:xfrm>
            <a:off x="661988" y="375890"/>
            <a:ext cx="10515600" cy="1325563"/>
          </a:xfrm>
          <a:solidFill>
            <a:schemeClr val="accent6">
              <a:lumMod val="20000"/>
              <a:lumOff val="80000"/>
            </a:schemeClr>
          </a:solidFill>
        </p:spPr>
        <p:txBody>
          <a:bodyPr/>
          <a:lstStyle/>
          <a:p>
            <a:r>
              <a:rPr lang="nl-NL" dirty="0"/>
              <a:t>Bevolkingsgroei</a:t>
            </a:r>
          </a:p>
        </p:txBody>
      </p:sp>
      <p:sp>
        <p:nvSpPr>
          <p:cNvPr id="3" name="Tekstvak 2">
            <a:extLst>
              <a:ext uri="{FF2B5EF4-FFF2-40B4-BE49-F238E27FC236}">
                <a16:creationId xmlns:a16="http://schemas.microsoft.com/office/drawing/2014/main" id="{227E4A3A-B1FD-4F79-8F93-25D243C80DAC}"/>
              </a:ext>
            </a:extLst>
          </p:cNvPr>
          <p:cNvSpPr txBox="1"/>
          <p:nvPr/>
        </p:nvSpPr>
        <p:spPr>
          <a:xfrm>
            <a:off x="738188" y="1974602"/>
            <a:ext cx="3851910" cy="1231106"/>
          </a:xfrm>
          <a:prstGeom prst="rect">
            <a:avLst/>
          </a:prstGeom>
          <a:solidFill>
            <a:schemeClr val="bg2"/>
          </a:solidFill>
        </p:spPr>
        <p:txBody>
          <a:bodyPr wrap="square" rtlCol="0">
            <a:spAutoFit/>
          </a:bodyPr>
          <a:lstStyle/>
          <a:p>
            <a:r>
              <a:rPr lang="nl-NL" sz="2800" dirty="0"/>
              <a:t>Vergrijzing en migratie </a:t>
            </a:r>
          </a:p>
          <a:p>
            <a:r>
              <a:rPr lang="nl-NL" sz="2800" dirty="0"/>
              <a:t>Woningnood</a:t>
            </a:r>
          </a:p>
          <a:p>
            <a:endParaRPr lang="nl-NL" dirty="0"/>
          </a:p>
        </p:txBody>
      </p:sp>
      <p:sp>
        <p:nvSpPr>
          <p:cNvPr id="5" name="Tekstvak 4">
            <a:extLst>
              <a:ext uri="{FF2B5EF4-FFF2-40B4-BE49-F238E27FC236}">
                <a16:creationId xmlns:a16="http://schemas.microsoft.com/office/drawing/2014/main" id="{7691973F-1831-4B71-8E35-57B7C7B36450}"/>
              </a:ext>
            </a:extLst>
          </p:cNvPr>
          <p:cNvSpPr txBox="1"/>
          <p:nvPr/>
        </p:nvSpPr>
        <p:spPr>
          <a:xfrm>
            <a:off x="6392226" y="3246299"/>
            <a:ext cx="5137785" cy="2585323"/>
          </a:xfrm>
          <a:prstGeom prst="rect">
            <a:avLst/>
          </a:prstGeom>
          <a:noFill/>
        </p:spPr>
        <p:txBody>
          <a:bodyPr wrap="square">
            <a:spAutoFit/>
          </a:bodyPr>
          <a:lstStyle/>
          <a:p>
            <a:pPr algn="l"/>
            <a:r>
              <a:rPr lang="nl-NL" b="1" i="0" dirty="0">
                <a:solidFill>
                  <a:srgbClr val="001626"/>
                </a:solidFill>
                <a:effectLst/>
                <a:latin typeface="Inter"/>
              </a:rPr>
              <a:t>Migratie</a:t>
            </a:r>
          </a:p>
          <a:p>
            <a:pPr algn="l"/>
            <a:r>
              <a:rPr lang="nl-NL" b="0" i="0" dirty="0">
                <a:solidFill>
                  <a:srgbClr val="001626"/>
                </a:solidFill>
                <a:effectLst/>
                <a:latin typeface="Merriweather"/>
              </a:rPr>
              <a:t>Nederland wordt dus nog </a:t>
            </a:r>
            <a:r>
              <a:rPr lang="nl-NL" b="0" i="0" dirty="0" err="1">
                <a:solidFill>
                  <a:srgbClr val="001626"/>
                </a:solidFill>
                <a:effectLst/>
                <a:latin typeface="Merriweather"/>
              </a:rPr>
              <a:t>multicultureler</a:t>
            </a:r>
            <a:r>
              <a:rPr lang="nl-NL" b="0" i="0" dirty="0">
                <a:solidFill>
                  <a:srgbClr val="001626"/>
                </a:solidFill>
                <a:effectLst/>
                <a:latin typeface="Merriweather"/>
              </a:rPr>
              <a:t> dan nu. Maar waar komen die migranten dan precies vandaan? Simpel gezegd zijn er drie categorieën: arbeidsmigranten uit (Oost-)Europa, Azië, Amerika en Oceanië, asielmigranten uit het Midden-Oosten en Afrika en de gezinsherenigers uit klassieke migratielanden Turkije, Marokko, Indonesië, Suriname en de voormalige Nederlandse Antillen.</a:t>
            </a:r>
          </a:p>
        </p:txBody>
      </p:sp>
      <p:sp>
        <p:nvSpPr>
          <p:cNvPr id="7" name="Tekstvak 6">
            <a:extLst>
              <a:ext uri="{FF2B5EF4-FFF2-40B4-BE49-F238E27FC236}">
                <a16:creationId xmlns:a16="http://schemas.microsoft.com/office/drawing/2014/main" id="{ACEF1DDE-F907-4E4C-89AD-838A1970E131}"/>
              </a:ext>
            </a:extLst>
          </p:cNvPr>
          <p:cNvSpPr txBox="1"/>
          <p:nvPr/>
        </p:nvSpPr>
        <p:spPr>
          <a:xfrm>
            <a:off x="6392226" y="1451382"/>
            <a:ext cx="5137786" cy="1754326"/>
          </a:xfrm>
          <a:prstGeom prst="rect">
            <a:avLst/>
          </a:prstGeom>
          <a:noFill/>
        </p:spPr>
        <p:txBody>
          <a:bodyPr wrap="square">
            <a:spAutoFit/>
          </a:bodyPr>
          <a:lstStyle/>
          <a:p>
            <a:r>
              <a:rPr lang="nl-NL" b="1" i="0" dirty="0">
                <a:solidFill>
                  <a:srgbClr val="001626"/>
                </a:solidFill>
                <a:effectLst/>
                <a:latin typeface="Merriweather"/>
              </a:rPr>
              <a:t>Vergrijzing </a:t>
            </a:r>
          </a:p>
          <a:p>
            <a:r>
              <a:rPr lang="nl-NL" b="0" i="0" dirty="0">
                <a:solidFill>
                  <a:srgbClr val="001626"/>
                </a:solidFill>
                <a:effectLst/>
                <a:latin typeface="Merriweather"/>
              </a:rPr>
              <a:t>Doordat de levensverwachting stijgt en de bevolking groeit door migratie verandert de samenstelling van de Nederlandse bevolking ingrijpend. Het aandeel 65-plussers zal de komende dertig jaar toenemen van 19 naar 25 procent</a:t>
            </a:r>
            <a:endParaRPr lang="nl-NL" dirty="0"/>
          </a:p>
        </p:txBody>
      </p:sp>
      <p:sp>
        <p:nvSpPr>
          <p:cNvPr id="9" name="Tekstvak 8">
            <a:extLst>
              <a:ext uri="{FF2B5EF4-FFF2-40B4-BE49-F238E27FC236}">
                <a16:creationId xmlns:a16="http://schemas.microsoft.com/office/drawing/2014/main" id="{2A5BA082-EFCB-4EC0-AEF9-EB0EE3036F28}"/>
              </a:ext>
            </a:extLst>
          </p:cNvPr>
          <p:cNvSpPr txBox="1"/>
          <p:nvPr/>
        </p:nvSpPr>
        <p:spPr>
          <a:xfrm>
            <a:off x="580073" y="3523298"/>
            <a:ext cx="5363527" cy="2585323"/>
          </a:xfrm>
          <a:prstGeom prst="rect">
            <a:avLst/>
          </a:prstGeom>
          <a:noFill/>
        </p:spPr>
        <p:txBody>
          <a:bodyPr wrap="square">
            <a:spAutoFit/>
          </a:bodyPr>
          <a:lstStyle/>
          <a:p>
            <a:r>
              <a:rPr lang="nl-NL" b="1" i="0" dirty="0">
                <a:solidFill>
                  <a:srgbClr val="001626"/>
                </a:solidFill>
                <a:effectLst/>
                <a:latin typeface="Merriweather"/>
              </a:rPr>
              <a:t>Woningbouw</a:t>
            </a:r>
            <a:r>
              <a:rPr lang="nl-NL" b="0" i="0" dirty="0">
                <a:solidFill>
                  <a:srgbClr val="001626"/>
                </a:solidFill>
                <a:effectLst/>
                <a:latin typeface="Merriweather"/>
              </a:rPr>
              <a:t> </a:t>
            </a:r>
          </a:p>
          <a:p>
            <a:r>
              <a:rPr lang="nl-NL" b="0" i="0" dirty="0">
                <a:solidFill>
                  <a:srgbClr val="001626"/>
                </a:solidFill>
                <a:effectLst/>
                <a:latin typeface="Merriweather"/>
              </a:rPr>
              <a:t>Het CBS verwacht dat het aantal huishoudens zal groeien van 8 miljoen naar 9,1 miljoen in 2050. Daar komen die miljoen benodigde huizen dus vandaan. Dat is een groei van 14 procent, naast een bevolkingsgroei van 11 procent. Het aantal oudere huishoudens zal toenemen: het is dus noodzakelijk om die groei te faciliteren door het bouwen van kleinere, gelijkvloerse woningen nabij voorzieningen. </a:t>
            </a:r>
            <a:endParaRPr lang="nl-NL" dirty="0"/>
          </a:p>
        </p:txBody>
      </p:sp>
    </p:spTree>
    <p:extLst>
      <p:ext uri="{BB962C8B-B14F-4D97-AF65-F5344CB8AC3E}">
        <p14:creationId xmlns:p14="http://schemas.microsoft.com/office/powerpoint/2010/main" val="179540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3D073-A4ED-4F71-9B7D-A2534EC24557}"/>
              </a:ext>
            </a:extLst>
          </p:cNvPr>
          <p:cNvSpPr>
            <a:spLocks noGrp="1"/>
          </p:cNvSpPr>
          <p:nvPr>
            <p:ph type="title"/>
          </p:nvPr>
        </p:nvSpPr>
        <p:spPr>
          <a:xfrm>
            <a:off x="838200" y="365125"/>
            <a:ext cx="11049000" cy="1325563"/>
          </a:xfrm>
          <a:solidFill>
            <a:schemeClr val="accent6">
              <a:lumMod val="20000"/>
              <a:lumOff val="80000"/>
            </a:schemeClr>
          </a:solidFill>
        </p:spPr>
        <p:txBody>
          <a:bodyPr/>
          <a:lstStyle/>
          <a:p>
            <a:r>
              <a:rPr lang="nl-NL" dirty="0"/>
              <a:t>Steden voller &gt; inclusieve steden </a:t>
            </a:r>
          </a:p>
        </p:txBody>
      </p:sp>
      <p:sp>
        <p:nvSpPr>
          <p:cNvPr id="4" name="Tekstvak 3">
            <a:extLst>
              <a:ext uri="{FF2B5EF4-FFF2-40B4-BE49-F238E27FC236}">
                <a16:creationId xmlns:a16="http://schemas.microsoft.com/office/drawing/2014/main" id="{93F2D7B2-820D-40E2-AF2C-830B81495468}"/>
              </a:ext>
            </a:extLst>
          </p:cNvPr>
          <p:cNvSpPr txBox="1"/>
          <p:nvPr/>
        </p:nvSpPr>
        <p:spPr>
          <a:xfrm>
            <a:off x="838200" y="2106622"/>
            <a:ext cx="4119881" cy="1200329"/>
          </a:xfrm>
          <a:prstGeom prst="rect">
            <a:avLst/>
          </a:prstGeom>
          <a:noFill/>
        </p:spPr>
        <p:txBody>
          <a:bodyPr wrap="square">
            <a:spAutoFit/>
          </a:bodyPr>
          <a:lstStyle/>
          <a:p>
            <a:r>
              <a:rPr lang="nl-NL" b="0" i="0" dirty="0">
                <a:solidFill>
                  <a:srgbClr val="666666"/>
                </a:solidFill>
                <a:effectLst/>
                <a:latin typeface="Open Sans"/>
              </a:rPr>
              <a:t>“</a:t>
            </a:r>
            <a:r>
              <a:rPr lang="nl-NL" b="0" i="1" dirty="0">
                <a:solidFill>
                  <a:srgbClr val="666666"/>
                </a:solidFill>
                <a:effectLst/>
                <a:latin typeface="Open Sans"/>
              </a:rPr>
              <a:t>Als je de menselijke factor over het hoofd ziet, wordt de stad een lelijke plek</a:t>
            </a:r>
            <a:r>
              <a:rPr lang="nl-NL" b="0" i="0" dirty="0">
                <a:solidFill>
                  <a:srgbClr val="666666"/>
                </a:solidFill>
                <a:effectLst/>
                <a:latin typeface="Open Sans"/>
              </a:rPr>
              <a:t>“, benadrukte Joan </a:t>
            </a:r>
            <a:r>
              <a:rPr lang="nl-NL" b="0" i="0" dirty="0" err="1">
                <a:solidFill>
                  <a:srgbClr val="666666"/>
                </a:solidFill>
                <a:effectLst/>
                <a:latin typeface="Open Sans"/>
              </a:rPr>
              <a:t>Clos</a:t>
            </a:r>
            <a:r>
              <a:rPr lang="nl-NL" b="0" i="0" dirty="0">
                <a:solidFill>
                  <a:srgbClr val="666666"/>
                </a:solidFill>
                <a:effectLst/>
                <a:latin typeface="Open Sans"/>
              </a:rPr>
              <a:t>, Executive Director van UN-Habitat. </a:t>
            </a:r>
            <a:endParaRPr lang="nl-NL" dirty="0"/>
          </a:p>
        </p:txBody>
      </p:sp>
      <p:sp>
        <p:nvSpPr>
          <p:cNvPr id="6" name="Tekstvak 5">
            <a:extLst>
              <a:ext uri="{FF2B5EF4-FFF2-40B4-BE49-F238E27FC236}">
                <a16:creationId xmlns:a16="http://schemas.microsoft.com/office/drawing/2014/main" id="{58638D01-9A73-4833-A3B2-B46302689D70}"/>
              </a:ext>
            </a:extLst>
          </p:cNvPr>
          <p:cNvSpPr txBox="1"/>
          <p:nvPr/>
        </p:nvSpPr>
        <p:spPr>
          <a:xfrm>
            <a:off x="864953" y="3663960"/>
            <a:ext cx="4241801" cy="2308324"/>
          </a:xfrm>
          <a:prstGeom prst="rect">
            <a:avLst/>
          </a:prstGeom>
          <a:noFill/>
        </p:spPr>
        <p:txBody>
          <a:bodyPr wrap="square">
            <a:spAutoFit/>
          </a:bodyPr>
          <a:lstStyle/>
          <a:p>
            <a:r>
              <a:rPr lang="nl-NL" b="0" i="0" dirty="0">
                <a:solidFill>
                  <a:srgbClr val="666666"/>
                </a:solidFill>
                <a:effectLst/>
                <a:latin typeface="Open Sans"/>
              </a:rPr>
              <a:t>In alle grote steden van de wereld, zowel in het noorden als het zuiden, blijft de strijd tegen de ongelijkheid de grote uitdaging. Steden trekken rijkdom en groei aan en brengen dat ook tot stand. Maar al te vaak zorgen ze ook voor sociale, economische en ruimtelijke uitsluiting.</a:t>
            </a:r>
            <a:endParaRPr lang="nl-NL" dirty="0"/>
          </a:p>
        </p:txBody>
      </p:sp>
      <p:pic>
        <p:nvPicPr>
          <p:cNvPr id="7" name="Afbeelding 6">
            <a:extLst>
              <a:ext uri="{FF2B5EF4-FFF2-40B4-BE49-F238E27FC236}">
                <a16:creationId xmlns:a16="http://schemas.microsoft.com/office/drawing/2014/main" id="{1F2B44A4-3D3F-4426-8E8E-E2EBCFED2694}"/>
              </a:ext>
            </a:extLst>
          </p:cNvPr>
          <p:cNvPicPr>
            <a:picLocks noChangeAspect="1"/>
          </p:cNvPicPr>
          <p:nvPr/>
        </p:nvPicPr>
        <p:blipFill>
          <a:blip r:embed="rId2"/>
          <a:stretch>
            <a:fillRect/>
          </a:stretch>
        </p:blipFill>
        <p:spPr>
          <a:xfrm>
            <a:off x="5255428" y="1802448"/>
            <a:ext cx="6700183" cy="4167187"/>
          </a:xfrm>
          <a:prstGeom prst="rect">
            <a:avLst/>
          </a:prstGeom>
        </p:spPr>
      </p:pic>
      <p:sp>
        <p:nvSpPr>
          <p:cNvPr id="13" name="Tekstvak 12">
            <a:extLst>
              <a:ext uri="{FF2B5EF4-FFF2-40B4-BE49-F238E27FC236}">
                <a16:creationId xmlns:a16="http://schemas.microsoft.com/office/drawing/2014/main" id="{12E5518F-CCAE-4F66-939B-88EDD0742B3C}"/>
              </a:ext>
            </a:extLst>
          </p:cNvPr>
          <p:cNvSpPr txBox="1"/>
          <p:nvPr/>
        </p:nvSpPr>
        <p:spPr>
          <a:xfrm>
            <a:off x="5260975" y="6123543"/>
            <a:ext cx="6096000" cy="369332"/>
          </a:xfrm>
          <a:prstGeom prst="rect">
            <a:avLst/>
          </a:prstGeom>
          <a:noFill/>
        </p:spPr>
        <p:txBody>
          <a:bodyPr wrap="square">
            <a:spAutoFit/>
          </a:bodyPr>
          <a:lstStyle/>
          <a:p>
            <a:r>
              <a:rPr lang="nl-NL" dirty="0">
                <a:hlinkClick r:id="rId3"/>
              </a:rPr>
              <a:t>https://www.un.org/sustainabledevelopment/habitat3/</a:t>
            </a:r>
            <a:r>
              <a:rPr lang="nl-NL" dirty="0"/>
              <a:t> = site </a:t>
            </a:r>
          </a:p>
        </p:txBody>
      </p:sp>
    </p:spTree>
    <p:extLst>
      <p:ext uri="{BB962C8B-B14F-4D97-AF65-F5344CB8AC3E}">
        <p14:creationId xmlns:p14="http://schemas.microsoft.com/office/powerpoint/2010/main" val="59833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42CE5-8321-4663-9231-04F94C58BD9D}"/>
              </a:ext>
            </a:extLst>
          </p:cNvPr>
          <p:cNvSpPr>
            <a:spLocks noGrp="1"/>
          </p:cNvSpPr>
          <p:nvPr>
            <p:ph type="title"/>
          </p:nvPr>
        </p:nvSpPr>
        <p:spPr>
          <a:solidFill>
            <a:schemeClr val="accent6">
              <a:lumMod val="20000"/>
              <a:lumOff val="80000"/>
            </a:schemeClr>
          </a:solidFill>
        </p:spPr>
        <p:txBody>
          <a:bodyPr/>
          <a:lstStyle/>
          <a:p>
            <a:r>
              <a:rPr lang="nl-NL" dirty="0"/>
              <a:t>Terug naar het NU</a:t>
            </a:r>
          </a:p>
        </p:txBody>
      </p:sp>
      <p:sp>
        <p:nvSpPr>
          <p:cNvPr id="3" name="Tekstvak 2">
            <a:extLst>
              <a:ext uri="{FF2B5EF4-FFF2-40B4-BE49-F238E27FC236}">
                <a16:creationId xmlns:a16="http://schemas.microsoft.com/office/drawing/2014/main" id="{6D8A75A8-8E63-4A6E-912E-C613DE4DD983}"/>
              </a:ext>
            </a:extLst>
          </p:cNvPr>
          <p:cNvSpPr txBox="1"/>
          <p:nvPr/>
        </p:nvSpPr>
        <p:spPr>
          <a:xfrm>
            <a:off x="771525" y="1960840"/>
            <a:ext cx="3171825" cy="1815882"/>
          </a:xfrm>
          <a:prstGeom prst="rect">
            <a:avLst/>
          </a:prstGeom>
          <a:noFill/>
        </p:spPr>
        <p:txBody>
          <a:bodyPr wrap="square" rtlCol="0">
            <a:spAutoFit/>
          </a:bodyPr>
          <a:lstStyle/>
          <a:p>
            <a:r>
              <a:rPr lang="nl-NL" sz="2800" dirty="0"/>
              <a:t>Armoede en de impact die dat heeft op het leven van mensen. </a:t>
            </a:r>
          </a:p>
        </p:txBody>
      </p:sp>
      <p:sp>
        <p:nvSpPr>
          <p:cNvPr id="5" name="Tekstvak 4">
            <a:extLst>
              <a:ext uri="{FF2B5EF4-FFF2-40B4-BE49-F238E27FC236}">
                <a16:creationId xmlns:a16="http://schemas.microsoft.com/office/drawing/2014/main" id="{A2861386-DE1D-41B5-8CA6-1D0CA06EC8F1}"/>
              </a:ext>
            </a:extLst>
          </p:cNvPr>
          <p:cNvSpPr txBox="1"/>
          <p:nvPr/>
        </p:nvSpPr>
        <p:spPr>
          <a:xfrm>
            <a:off x="933450" y="5682734"/>
            <a:ext cx="6096000" cy="646331"/>
          </a:xfrm>
          <a:prstGeom prst="rect">
            <a:avLst/>
          </a:prstGeom>
          <a:noFill/>
        </p:spPr>
        <p:txBody>
          <a:bodyPr wrap="square">
            <a:spAutoFit/>
          </a:bodyPr>
          <a:lstStyle/>
          <a:p>
            <a:r>
              <a:rPr lang="nl-NL" dirty="0"/>
              <a:t>Filmpje van de campagne: </a:t>
            </a:r>
          </a:p>
          <a:p>
            <a:r>
              <a:rPr lang="nl-NL" dirty="0">
                <a:hlinkClick r:id="rId2"/>
              </a:rPr>
              <a:t>https://www.youtube.com/watch?v=jOcY5L-8EF8&amp;t=2s</a:t>
            </a:r>
            <a:r>
              <a:rPr lang="nl-NL" dirty="0"/>
              <a:t> </a:t>
            </a:r>
          </a:p>
        </p:txBody>
      </p:sp>
      <p:pic>
        <p:nvPicPr>
          <p:cNvPr id="7" name="Afbeelding 6">
            <a:extLst>
              <a:ext uri="{FF2B5EF4-FFF2-40B4-BE49-F238E27FC236}">
                <a16:creationId xmlns:a16="http://schemas.microsoft.com/office/drawing/2014/main" id="{B59D871C-B0CF-43C3-9B8B-D6D8AA514607}"/>
              </a:ext>
            </a:extLst>
          </p:cNvPr>
          <p:cNvPicPr>
            <a:picLocks noChangeAspect="1"/>
          </p:cNvPicPr>
          <p:nvPr/>
        </p:nvPicPr>
        <p:blipFill rotWithShape="1">
          <a:blip r:embed="rId3"/>
          <a:srcRect l="21563" t="20953" r="4062" b="14167"/>
          <a:stretch/>
        </p:blipFill>
        <p:spPr>
          <a:xfrm>
            <a:off x="4667831" y="1885950"/>
            <a:ext cx="6619293" cy="3248026"/>
          </a:xfrm>
          <a:prstGeom prst="rect">
            <a:avLst/>
          </a:prstGeom>
        </p:spPr>
      </p:pic>
      <p:sp>
        <p:nvSpPr>
          <p:cNvPr id="9" name="Tekstvak 8">
            <a:extLst>
              <a:ext uri="{FF2B5EF4-FFF2-40B4-BE49-F238E27FC236}">
                <a16:creationId xmlns:a16="http://schemas.microsoft.com/office/drawing/2014/main" id="{9168233C-18FF-4DCB-91E6-99397876E207}"/>
              </a:ext>
            </a:extLst>
          </p:cNvPr>
          <p:cNvSpPr txBox="1"/>
          <p:nvPr/>
        </p:nvSpPr>
        <p:spPr>
          <a:xfrm>
            <a:off x="7239000" y="5682734"/>
            <a:ext cx="6096000" cy="646331"/>
          </a:xfrm>
          <a:prstGeom prst="rect">
            <a:avLst/>
          </a:prstGeom>
          <a:noFill/>
        </p:spPr>
        <p:txBody>
          <a:bodyPr wrap="square">
            <a:spAutoFit/>
          </a:bodyPr>
          <a:lstStyle/>
          <a:p>
            <a:r>
              <a:rPr lang="nl-NL" dirty="0"/>
              <a:t>https://born05-sire-kia-axaxzmkc.netdna-ssl.com/downloads/sire-infographic.pdf</a:t>
            </a:r>
          </a:p>
        </p:txBody>
      </p:sp>
    </p:spTree>
    <p:extLst>
      <p:ext uri="{BB962C8B-B14F-4D97-AF65-F5344CB8AC3E}">
        <p14:creationId xmlns:p14="http://schemas.microsoft.com/office/powerpoint/2010/main" val="187433004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yVTI">
  <a:themeElements>
    <a:clrScheme name="AnalogousFromLightSeedLeftStep">
      <a:dk1>
        <a:srgbClr val="000000"/>
      </a:dk1>
      <a:lt1>
        <a:srgbClr val="FFFFFF"/>
      </a:lt1>
      <a:dk2>
        <a:srgbClr val="3E4124"/>
      </a:dk2>
      <a:lt2>
        <a:srgbClr val="F2EEEF"/>
      </a:lt2>
      <a:accent1>
        <a:srgbClr val="63AF9D"/>
      </a:accent1>
      <a:accent2>
        <a:srgbClr val="56B376"/>
      </a:accent2>
      <a:accent3>
        <a:srgbClr val="62B25C"/>
      </a:accent3>
      <a:accent4>
        <a:srgbClr val="80AE53"/>
      </a:accent4>
      <a:accent5>
        <a:srgbClr val="A0A662"/>
      </a:accent5>
      <a:accent6>
        <a:srgbClr val="BC9C58"/>
      </a:accent6>
      <a:hlink>
        <a:srgbClr val="B67887"/>
      </a:hlink>
      <a:folHlink>
        <a:srgbClr val="898989"/>
      </a:folHlink>
    </a:clrScheme>
    <a:fontScheme name="Sketchy_SerifHand">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name="SavonVTI">
  <a:themeElements>
    <a:clrScheme name="AnalogousFromDarkSeedRightStep">
      <a:dk1>
        <a:srgbClr val="000000"/>
      </a:dk1>
      <a:lt1>
        <a:srgbClr val="FFFFFF"/>
      </a:lt1>
      <a:dk2>
        <a:srgbClr val="262441"/>
      </a:dk2>
      <a:lt2>
        <a:srgbClr val="E2E8E2"/>
      </a:lt2>
      <a:accent1>
        <a:srgbClr val="C34DC0"/>
      </a:accent1>
      <a:accent2>
        <a:srgbClr val="B13B7D"/>
      </a:accent2>
      <a:accent3>
        <a:srgbClr val="C34D5E"/>
      </a:accent3>
      <a:accent4>
        <a:srgbClr val="B15B3B"/>
      </a:accent4>
      <a:accent5>
        <a:srgbClr val="C39E4D"/>
      </a:accent5>
      <a:accent6>
        <a:srgbClr val="9FAB39"/>
      </a:accent6>
      <a:hlink>
        <a:srgbClr val="3F7CBF"/>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46C5E0-02DF-413E-9332-A09FE36B8BED}">
  <ds:schemaRefs>
    <ds:schemaRef ds:uri="http://schemas.microsoft.com/sharepoint/v3/contenttype/forms"/>
  </ds:schemaRefs>
</ds:datastoreItem>
</file>

<file path=customXml/itemProps2.xml><?xml version="1.0" encoding="utf-8"?>
<ds:datastoreItem xmlns:ds="http://schemas.openxmlformats.org/officeDocument/2006/customXml" ds:itemID="{13BF2858-2537-4E83-951E-4EB7F293D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644377-30E7-4816-B192-8DA9EBC203C9}">
  <ds:schemaRefs>
    <ds:schemaRef ds:uri="http://schemas.microsoft.com/office/2006/documentManagement/types"/>
    <ds:schemaRef ds:uri="http://www.w3.org/XML/1998/namespace"/>
    <ds:schemaRef ds:uri="http://purl.org/dc/dcmitype/"/>
    <ds:schemaRef ds:uri="http://purl.org/dc/elements/1.1/"/>
    <ds:schemaRef ds:uri="http://schemas.microsoft.com/office/2006/metadata/properties"/>
    <ds:schemaRef ds:uri="34354c1b-6b8c-435b-ad50-990538c19557"/>
    <ds:schemaRef ds:uri="http://purl.org/dc/terms/"/>
    <ds:schemaRef ds:uri="http://schemas.microsoft.com/office/infopath/2007/PartnerControls"/>
    <ds:schemaRef ds:uri="http://schemas.openxmlformats.org/package/2006/metadata/core-properties"/>
    <ds:schemaRef ds:uri="47a28104-336f-447d-946e-e305ac2bcd47"/>
  </ds:schemaRefs>
</ds:datastoreItem>
</file>

<file path=docProps/app.xml><?xml version="1.0" encoding="utf-8"?>
<Properties xmlns="http://schemas.openxmlformats.org/officeDocument/2006/extended-properties" xmlns:vt="http://schemas.openxmlformats.org/officeDocument/2006/docPropsVTypes">
  <TotalTime>109</TotalTime>
  <Words>1615</Words>
  <Application>Microsoft Office PowerPoint</Application>
  <PresentationFormat>Breedbeeld</PresentationFormat>
  <Paragraphs>142</Paragraphs>
  <Slides>21</Slides>
  <Notes>2</Notes>
  <HiddenSlides>0</HiddenSlides>
  <MMClips>0</MMClips>
  <ScaleCrop>false</ScaleCrop>
  <HeadingPairs>
    <vt:vector size="6" baseType="variant">
      <vt:variant>
        <vt:lpstr>Gebruikte lettertypen</vt:lpstr>
      </vt:variant>
      <vt:variant>
        <vt:i4>13</vt:i4>
      </vt:variant>
      <vt:variant>
        <vt:lpstr>Thema</vt:lpstr>
      </vt:variant>
      <vt:variant>
        <vt:i4>4</vt:i4>
      </vt:variant>
      <vt:variant>
        <vt:lpstr>Diatitels</vt:lpstr>
      </vt:variant>
      <vt:variant>
        <vt:i4>21</vt:i4>
      </vt:variant>
    </vt:vector>
  </HeadingPairs>
  <TitlesOfParts>
    <vt:vector size="38" baseType="lpstr">
      <vt:lpstr>Akko W01 Regular</vt:lpstr>
      <vt:lpstr>Arial</vt:lpstr>
      <vt:lpstr>Calibri</vt:lpstr>
      <vt:lpstr>Calibri Light</vt:lpstr>
      <vt:lpstr>Garamond</vt:lpstr>
      <vt:lpstr>Inter</vt:lpstr>
      <vt:lpstr>Merriweather</vt:lpstr>
      <vt:lpstr>Open Sans</vt:lpstr>
      <vt:lpstr>RO Sans</vt:lpstr>
      <vt:lpstr>Selawik Light</vt:lpstr>
      <vt:lpstr>Speak Pro</vt:lpstr>
      <vt:lpstr>The Hand Bold</vt:lpstr>
      <vt:lpstr>The Serif Hand Black</vt:lpstr>
      <vt:lpstr>Kantoorthema</vt:lpstr>
      <vt:lpstr>SketchyVTI</vt:lpstr>
      <vt:lpstr>SavonVTI</vt:lpstr>
      <vt:lpstr>Kantoorthema</vt:lpstr>
      <vt:lpstr>Stad en wijk </vt:lpstr>
      <vt:lpstr>PowerPoint-presentatie</vt:lpstr>
      <vt:lpstr>PowerPoint-presentatie</vt:lpstr>
      <vt:lpstr>Begrippen in deze les </vt:lpstr>
      <vt:lpstr>de sociale leefbaarheid van deze steden</vt:lpstr>
      <vt:lpstr>PowerPoint-presentatie</vt:lpstr>
      <vt:lpstr>Bevolkingsgroei</vt:lpstr>
      <vt:lpstr>Steden voller &gt; inclusieve steden </vt:lpstr>
      <vt:lpstr>Terug naar het NU</vt:lpstr>
      <vt:lpstr>Armoede in Nederland</vt:lpstr>
      <vt:lpstr>Armoede?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Nog 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5</cp:revision>
  <dcterms:created xsi:type="dcterms:W3CDTF">2021-03-18T10:44:06Z</dcterms:created>
  <dcterms:modified xsi:type="dcterms:W3CDTF">2021-03-19T08:26:19Z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